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13_D0FE274E.xml" ContentType="application/vnd.ms-powerpoint.comments+xml"/>
  <Override PartName="/ppt/comments/modernComment_114_62431B16.xml" ContentType="application/vnd.ms-powerpoint.comments+xml"/>
  <Override PartName="/ppt/notesSlides/notesSlide2.xml" ContentType="application/vnd.openxmlformats-officedocument.presentationml.notesSlide+xml"/>
  <Override PartName="/ppt/comments/modernComment_117_6C648D9A.xml" ContentType="application/vnd.ms-powerpoint.comments+xml"/>
  <Override PartName="/ppt/notesSlides/notesSlide3.xml" ContentType="application/vnd.openxmlformats-officedocument.presentationml.notesSlide+xml"/>
  <Override PartName="/ppt/comments/modernComment_121_4BA4BF34.xml" ContentType="application/vnd.ms-powerpoint.comments+xml"/>
  <Override PartName="/ppt/comments/modernComment_11A_5BA8B140.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75" r:id="rId5"/>
    <p:sldId id="276" r:id="rId6"/>
    <p:sldId id="277" r:id="rId7"/>
    <p:sldId id="278" r:id="rId8"/>
    <p:sldId id="293" r:id="rId9"/>
    <p:sldId id="279" r:id="rId10"/>
    <p:sldId id="280" r:id="rId11"/>
    <p:sldId id="289" r:id="rId12"/>
    <p:sldId id="294" r:id="rId13"/>
    <p:sldId id="295" r:id="rId14"/>
    <p:sldId id="296" r:id="rId15"/>
    <p:sldId id="290" r:id="rId16"/>
    <p:sldId id="292" r:id="rId17"/>
    <p:sldId id="282" r:id="rId18"/>
    <p:sldId id="285" r:id="rId19"/>
    <p:sldId id="291" r:id="rId20"/>
    <p:sldId id="286"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1F2E28-94CC-75BB-8018-959674502306}" name="Moon, Landon" initials="LM" userId="S::lxm6270@mavs.uta.edu::8d310769-62bf-4f31-b910-8fa4cef2fac6" providerId="AD"/>
  <p188:author id="{304D9FAA-907E-5228-B847-67483F26B6B6}" name="Steach, Parker Brandon" initials="SB" userId="S::parker.steach@mavs.uta.edu::bc5b7308-8cdd-45ea-abf3-05b013655bca" providerId="AD"/>
  <p188:author id="{A9B570E1-CFFA-F280-BAED-DB325FDF417B}" name="Bridges, Jessica L" initials="BL" userId="S::bridges@uta.edu::7543e851-fc57-4885-b57d-2df771cc28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C2184"/>
    <a:srgbClr val="00599B"/>
    <a:srgbClr val="80F571"/>
    <a:srgbClr val="13409F"/>
    <a:srgbClr val="CAB447"/>
    <a:srgbClr val="FFE1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4E1B7A-A532-46BD-9F54-962C8CB4507D}" v="9" dt="2024-04-24T05:30:03.239"/>
    <p1510:client id="{874A4D02-6265-423D-8969-614D832BE73D}" v="141" dt="2024-04-22T17:22:01.002"/>
    <p1510:client id="{B0FB1C25-8A87-4E16-ABBF-A17C152C5A3F}" v="49" dt="2024-04-22T17:11:35.1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94660"/>
  </p:normalViewPr>
  <p:slideViewPr>
    <p:cSldViewPr snapToGrid="0">
      <p:cViewPr varScale="1">
        <p:scale>
          <a:sx n="149" d="100"/>
          <a:sy n="149" d="100"/>
        </p:scale>
        <p:origin x="642" y="11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lows, Justin James" userId="S::jjf5403@mavs.uta.edu::19ccdc88-b1f5-44be-8986-db5968931a72" providerId="AD" clId="Web-{5BE9C3B7-85E3-4E46-9468-DDDE4B4722E1}"/>
    <pc:docChg chg="modSld">
      <pc:chgData name="Fellows, Justin James" userId="S::jjf5403@mavs.uta.edu::19ccdc88-b1f5-44be-8986-db5968931a72" providerId="AD" clId="Web-{5BE9C3B7-85E3-4E46-9468-DDDE4B4722E1}" dt="2024-04-20T17:17:10.281" v="1" actId="20577"/>
      <pc:docMkLst>
        <pc:docMk/>
      </pc:docMkLst>
      <pc:sldChg chg="modSp">
        <pc:chgData name="Fellows, Justin James" userId="S::jjf5403@mavs.uta.edu::19ccdc88-b1f5-44be-8986-db5968931a72" providerId="AD" clId="Web-{5BE9C3B7-85E3-4E46-9468-DDDE4B4722E1}" dt="2024-04-20T17:17:10.281" v="1" actId="20577"/>
        <pc:sldMkLst>
          <pc:docMk/>
          <pc:sldMk cId="1205032946" sldId="295"/>
        </pc:sldMkLst>
        <pc:spChg chg="mod">
          <ac:chgData name="Fellows, Justin James" userId="S::jjf5403@mavs.uta.edu::19ccdc88-b1f5-44be-8986-db5968931a72" providerId="AD" clId="Web-{5BE9C3B7-85E3-4E46-9468-DDDE4B4722E1}" dt="2024-04-20T17:17:10.281" v="1" actId="20577"/>
          <ac:spMkLst>
            <pc:docMk/>
            <pc:sldMk cId="1205032946" sldId="295"/>
            <ac:spMk id="4" creationId="{194148A5-EF04-C8D5-F133-E873C5E6B7A8}"/>
          </ac:spMkLst>
        </pc:spChg>
      </pc:sldChg>
    </pc:docChg>
  </pc:docChgLst>
  <pc:docChgLst>
    <pc:chgData name="Steach, Parker Brandon" userId="S::parker.steach@mavs.uta.edu::bc5b7308-8cdd-45ea-abf3-05b013655bca" providerId="AD" clId="Web-{148F2806-C0E4-4192-8DF6-3997CB1F23A5}"/>
    <pc:docChg chg="mod modSld">
      <pc:chgData name="Steach, Parker Brandon" userId="S::parker.steach@mavs.uta.edu::bc5b7308-8cdd-45ea-abf3-05b013655bca" providerId="AD" clId="Web-{148F2806-C0E4-4192-8DF6-3997CB1F23A5}" dt="2024-04-20T23:00:09.600" v="6"/>
      <pc:docMkLst>
        <pc:docMk/>
      </pc:docMkLst>
      <pc:sldChg chg="addCm">
        <pc:chgData name="Steach, Parker Brandon" userId="S::parker.steach@mavs.uta.edu::bc5b7308-8cdd-45ea-abf3-05b013655bca" providerId="AD" clId="Web-{148F2806-C0E4-4192-8DF6-3997CB1F23A5}" dt="2024-04-20T23:00:09.600" v="6"/>
        <pc:sldMkLst>
          <pc:docMk/>
          <pc:sldMk cId="1269088052" sldId="289"/>
        </pc:sldMkLst>
        <pc:extLst>
          <p:ext xmlns:p="http://schemas.openxmlformats.org/presentationml/2006/main" uri="{D6D511B9-2390-475A-947B-AFAB55BFBCF1}">
            <pc226:cmChg xmlns:pc226="http://schemas.microsoft.com/office/powerpoint/2022/06/main/command" chg="add">
              <pc226:chgData name="Steach, Parker Brandon" userId="S::parker.steach@mavs.uta.edu::bc5b7308-8cdd-45ea-abf3-05b013655bca" providerId="AD" clId="Web-{148F2806-C0E4-4192-8DF6-3997CB1F23A5}" dt="2024-04-20T23:00:09.600" v="6"/>
              <pc2:cmMkLst xmlns:pc2="http://schemas.microsoft.com/office/powerpoint/2019/9/main/command">
                <pc:docMk/>
                <pc:sldMk cId="1269088052" sldId="289"/>
                <pc2:cmMk id="{5978CD64-FF24-421A-BC0C-04F3F55FB8B6}"/>
              </pc2:cmMkLst>
            </pc226:cmChg>
          </p:ext>
        </pc:extLst>
      </pc:sldChg>
      <pc:sldChg chg="modSp">
        <pc:chgData name="Steach, Parker Brandon" userId="S::parker.steach@mavs.uta.edu::bc5b7308-8cdd-45ea-abf3-05b013655bca" providerId="AD" clId="Web-{148F2806-C0E4-4192-8DF6-3997CB1F23A5}" dt="2024-04-20T22:48:48.499" v="4" actId="20577"/>
        <pc:sldMkLst>
          <pc:docMk/>
          <pc:sldMk cId="265806069" sldId="294"/>
        </pc:sldMkLst>
        <pc:spChg chg="mod">
          <ac:chgData name="Steach, Parker Brandon" userId="S::parker.steach@mavs.uta.edu::bc5b7308-8cdd-45ea-abf3-05b013655bca" providerId="AD" clId="Web-{148F2806-C0E4-4192-8DF6-3997CB1F23A5}" dt="2024-04-20T22:48:48.499" v="4" actId="20577"/>
          <ac:spMkLst>
            <pc:docMk/>
            <pc:sldMk cId="265806069" sldId="294"/>
            <ac:spMk id="4" creationId="{482F068C-88B0-FE29-721B-53288C4B3A63}"/>
          </ac:spMkLst>
        </pc:spChg>
      </pc:sldChg>
    </pc:docChg>
  </pc:docChgLst>
  <pc:docChgLst>
    <pc:chgData name="Lavin, Gilbert James" userId="S::gilbert.lavin@mavs.uta.edu::c9c083b7-c248-4a03-8550-ef5e4d6fb3f2" providerId="AD" clId="Web-{EDB6AD7E-1194-7116-B037-518769081836}"/>
    <pc:docChg chg="addSld modSld sldOrd">
      <pc:chgData name="Lavin, Gilbert James" userId="S::gilbert.lavin@mavs.uta.edu::c9c083b7-c248-4a03-8550-ef5e4d6fb3f2" providerId="AD" clId="Web-{EDB6AD7E-1194-7116-B037-518769081836}" dt="2024-04-20T02:27:30.193" v="844" actId="20577"/>
      <pc:docMkLst>
        <pc:docMk/>
      </pc:docMkLst>
      <pc:sldChg chg="modSp">
        <pc:chgData name="Lavin, Gilbert James" userId="S::gilbert.lavin@mavs.uta.edu::c9c083b7-c248-4a03-8550-ef5e4d6fb3f2" providerId="AD" clId="Web-{EDB6AD7E-1194-7116-B037-518769081836}" dt="2024-04-20T01:32:01.235" v="55" actId="20577"/>
        <pc:sldMkLst>
          <pc:docMk/>
          <pc:sldMk cId="1818529178" sldId="279"/>
        </pc:sldMkLst>
        <pc:spChg chg="mod">
          <ac:chgData name="Lavin, Gilbert James" userId="S::gilbert.lavin@mavs.uta.edu::c9c083b7-c248-4a03-8550-ef5e4d6fb3f2" providerId="AD" clId="Web-{EDB6AD7E-1194-7116-B037-518769081836}" dt="2024-04-20T01:31:57.172" v="54" actId="20577"/>
          <ac:spMkLst>
            <pc:docMk/>
            <pc:sldMk cId="1818529178" sldId="279"/>
            <ac:spMk id="6" creationId="{5F99B787-2916-0D50-974B-A7B769EC36A9}"/>
          </ac:spMkLst>
        </pc:spChg>
        <pc:spChg chg="mod">
          <ac:chgData name="Lavin, Gilbert James" userId="S::gilbert.lavin@mavs.uta.edu::c9c083b7-c248-4a03-8550-ef5e4d6fb3f2" providerId="AD" clId="Web-{EDB6AD7E-1194-7116-B037-518769081836}" dt="2024-04-20T01:32:01.235" v="55" actId="20577"/>
          <ac:spMkLst>
            <pc:docMk/>
            <pc:sldMk cId="1818529178" sldId="279"/>
            <ac:spMk id="7" creationId="{CB4A9366-6EC6-AFAC-A945-AEBD48C45635}"/>
          </ac:spMkLst>
        </pc:spChg>
      </pc:sldChg>
      <pc:sldChg chg="addSp delSp modSp">
        <pc:chgData name="Lavin, Gilbert James" userId="S::gilbert.lavin@mavs.uta.edu::c9c083b7-c248-4a03-8550-ef5e4d6fb3f2" providerId="AD" clId="Web-{EDB6AD7E-1194-7116-B037-518769081836}" dt="2024-04-20T02:27:30.193" v="844" actId="20577"/>
        <pc:sldMkLst>
          <pc:docMk/>
          <pc:sldMk cId="3507590122" sldId="280"/>
        </pc:sldMkLst>
        <pc:spChg chg="mod">
          <ac:chgData name="Lavin, Gilbert James" userId="S::gilbert.lavin@mavs.uta.edu::c9c083b7-c248-4a03-8550-ef5e4d6fb3f2" providerId="AD" clId="Web-{EDB6AD7E-1194-7116-B037-518769081836}" dt="2024-04-20T01:58:17.761" v="357" actId="20577"/>
          <ac:spMkLst>
            <pc:docMk/>
            <pc:sldMk cId="3507590122" sldId="280"/>
            <ac:spMk id="2" creationId="{D8C934C4-3DD2-686B-93DE-8356F939D773}"/>
          </ac:spMkLst>
        </pc:spChg>
        <pc:spChg chg="mod">
          <ac:chgData name="Lavin, Gilbert James" userId="S::gilbert.lavin@mavs.uta.edu::c9c083b7-c248-4a03-8550-ef5e4d6fb3f2" providerId="AD" clId="Web-{EDB6AD7E-1194-7116-B037-518769081836}" dt="2024-04-20T01:58:31.011" v="365" actId="20577"/>
          <ac:spMkLst>
            <pc:docMk/>
            <pc:sldMk cId="3507590122" sldId="280"/>
            <ac:spMk id="3" creationId="{738A8BFB-575B-A8B1-1D35-DEC7DAE18F68}"/>
          </ac:spMkLst>
        </pc:spChg>
        <pc:spChg chg="mod">
          <ac:chgData name="Lavin, Gilbert James" userId="S::gilbert.lavin@mavs.uta.edu::c9c083b7-c248-4a03-8550-ef5e4d6fb3f2" providerId="AD" clId="Web-{EDB6AD7E-1194-7116-B037-518769081836}" dt="2024-04-20T02:27:30.193" v="844" actId="20577"/>
          <ac:spMkLst>
            <pc:docMk/>
            <pc:sldMk cId="3507590122" sldId="280"/>
            <ac:spMk id="4" creationId="{60122C7A-DE68-D61E-47B8-35C1EF15D2B9}"/>
          </ac:spMkLst>
        </pc:spChg>
        <pc:spChg chg="del mod">
          <ac:chgData name="Lavin, Gilbert James" userId="S::gilbert.lavin@mavs.uta.edu::c9c083b7-c248-4a03-8550-ef5e4d6fb3f2" providerId="AD" clId="Web-{EDB6AD7E-1194-7116-B037-518769081836}" dt="2024-04-20T02:18:19.675" v="805"/>
          <ac:spMkLst>
            <pc:docMk/>
            <pc:sldMk cId="3507590122" sldId="280"/>
            <ac:spMk id="5" creationId="{D4361ADC-AB5F-5AF2-EB33-4BE2EB4B5962}"/>
          </ac:spMkLst>
        </pc:spChg>
        <pc:picChg chg="add mod ord">
          <ac:chgData name="Lavin, Gilbert James" userId="S::gilbert.lavin@mavs.uta.edu::c9c083b7-c248-4a03-8550-ef5e4d6fb3f2" providerId="AD" clId="Web-{EDB6AD7E-1194-7116-B037-518769081836}" dt="2024-04-20T02:18:19.675" v="805"/>
          <ac:picMkLst>
            <pc:docMk/>
            <pc:sldMk cId="3507590122" sldId="280"/>
            <ac:picMk id="6" creationId="{3FB44F8D-5A2A-078B-65EF-71CA1ECD8E5B}"/>
          </ac:picMkLst>
        </pc:picChg>
      </pc:sldChg>
      <pc:sldChg chg="addSp delSp modSp">
        <pc:chgData name="Lavin, Gilbert James" userId="S::gilbert.lavin@mavs.uta.edu::c9c083b7-c248-4a03-8550-ef5e4d6fb3f2" providerId="AD" clId="Web-{EDB6AD7E-1194-7116-B037-518769081836}" dt="2024-04-20T02:24:59.688" v="822" actId="20577"/>
        <pc:sldMkLst>
          <pc:docMk/>
          <pc:sldMk cId="2024879342" sldId="281"/>
        </pc:sldMkLst>
        <pc:spChg chg="mod">
          <ac:chgData name="Lavin, Gilbert James" userId="S::gilbert.lavin@mavs.uta.edu::c9c083b7-c248-4a03-8550-ef5e4d6fb3f2" providerId="AD" clId="Web-{EDB6AD7E-1194-7116-B037-518769081836}" dt="2024-04-20T01:32:32.299" v="69" actId="20577"/>
          <ac:spMkLst>
            <pc:docMk/>
            <pc:sldMk cId="2024879342" sldId="281"/>
            <ac:spMk id="2" creationId="{379C5118-7019-6124-E2C6-FA9E08C3B271}"/>
          </ac:spMkLst>
        </pc:spChg>
        <pc:spChg chg="mod">
          <ac:chgData name="Lavin, Gilbert James" userId="S::gilbert.lavin@mavs.uta.edu::c9c083b7-c248-4a03-8550-ef5e4d6fb3f2" providerId="AD" clId="Web-{EDB6AD7E-1194-7116-B037-518769081836}" dt="2024-04-20T01:33:08.925" v="91" actId="20577"/>
          <ac:spMkLst>
            <pc:docMk/>
            <pc:sldMk cId="2024879342" sldId="281"/>
            <ac:spMk id="3" creationId="{B8804B61-25D4-12B9-E412-212B7F4AEB0C}"/>
          </ac:spMkLst>
        </pc:spChg>
        <pc:spChg chg="del">
          <ac:chgData name="Lavin, Gilbert James" userId="S::gilbert.lavin@mavs.uta.edu::c9c083b7-c248-4a03-8550-ef5e4d6fb3f2" providerId="AD" clId="Web-{EDB6AD7E-1194-7116-B037-518769081836}" dt="2024-04-20T01:35:24.711" v="92"/>
          <ac:spMkLst>
            <pc:docMk/>
            <pc:sldMk cId="2024879342" sldId="281"/>
            <ac:spMk id="4" creationId="{482F068C-88B0-FE29-721B-53288C4B3A63}"/>
          </ac:spMkLst>
        </pc:spChg>
        <pc:spChg chg="mod">
          <ac:chgData name="Lavin, Gilbert James" userId="S::gilbert.lavin@mavs.uta.edu::c9c083b7-c248-4a03-8550-ef5e4d6fb3f2" providerId="AD" clId="Web-{EDB6AD7E-1194-7116-B037-518769081836}" dt="2024-04-20T02:04:28.309" v="535" actId="20577"/>
          <ac:spMkLst>
            <pc:docMk/>
            <pc:sldMk cId="2024879342" sldId="281"/>
            <ac:spMk id="5" creationId="{16E5638E-3ABF-4527-4A46-271A5AA4D6A1}"/>
          </ac:spMkLst>
        </pc:spChg>
        <pc:spChg chg="add mod">
          <ac:chgData name="Lavin, Gilbert James" userId="S::gilbert.lavin@mavs.uta.edu::c9c083b7-c248-4a03-8550-ef5e4d6fb3f2" providerId="AD" clId="Web-{EDB6AD7E-1194-7116-B037-518769081836}" dt="2024-04-20T02:24:59.688" v="822" actId="20577"/>
          <ac:spMkLst>
            <pc:docMk/>
            <pc:sldMk cId="2024879342" sldId="281"/>
            <ac:spMk id="7" creationId="{BEC58980-831C-3AF3-EBFF-7A20D27A8605}"/>
          </ac:spMkLst>
        </pc:spChg>
        <pc:picChg chg="add mod ord">
          <ac:chgData name="Lavin, Gilbert James" userId="S::gilbert.lavin@mavs.uta.edu::c9c083b7-c248-4a03-8550-ef5e4d6fb3f2" providerId="AD" clId="Web-{EDB6AD7E-1194-7116-B037-518769081836}" dt="2024-04-20T01:35:54.665" v="97" actId="14100"/>
          <ac:picMkLst>
            <pc:docMk/>
            <pc:sldMk cId="2024879342" sldId="281"/>
            <ac:picMk id="6" creationId="{FA9995B9-BD0D-2651-1D3E-03AC10D948B2}"/>
          </ac:picMkLst>
        </pc:picChg>
      </pc:sldChg>
      <pc:sldChg chg="ord">
        <pc:chgData name="Lavin, Gilbert James" userId="S::gilbert.lavin@mavs.uta.edu::c9c083b7-c248-4a03-8550-ef5e4d6fb3f2" providerId="AD" clId="Web-{EDB6AD7E-1194-7116-B037-518769081836}" dt="2024-04-20T01:31:16.062" v="43"/>
        <pc:sldMkLst>
          <pc:docMk/>
          <pc:sldMk cId="1537782080" sldId="282"/>
        </pc:sldMkLst>
      </pc:sldChg>
      <pc:sldChg chg="modSp">
        <pc:chgData name="Lavin, Gilbert James" userId="S::gilbert.lavin@mavs.uta.edu::c9c083b7-c248-4a03-8550-ef5e4d6fb3f2" providerId="AD" clId="Web-{EDB6AD7E-1194-7116-B037-518769081836}" dt="2024-04-20T01:37:33.324" v="127" actId="20577"/>
        <pc:sldMkLst>
          <pc:docMk/>
          <pc:sldMk cId="255934607" sldId="286"/>
        </pc:sldMkLst>
        <pc:spChg chg="mod">
          <ac:chgData name="Lavin, Gilbert James" userId="S::gilbert.lavin@mavs.uta.edu::c9c083b7-c248-4a03-8550-ef5e4d6fb3f2" providerId="AD" clId="Web-{EDB6AD7E-1194-7116-B037-518769081836}" dt="2024-04-20T01:37:33.324" v="127" actId="20577"/>
          <ac:spMkLst>
            <pc:docMk/>
            <pc:sldMk cId="255934607" sldId="286"/>
            <ac:spMk id="7" creationId="{6D691967-CCAE-08AD-E06D-1F3E6F73287E}"/>
          </ac:spMkLst>
        </pc:spChg>
      </pc:sldChg>
      <pc:sldChg chg="modSp add ord replId">
        <pc:chgData name="Lavin, Gilbert James" userId="S::gilbert.lavin@mavs.uta.edu::c9c083b7-c248-4a03-8550-ef5e4d6fb3f2" providerId="AD" clId="Web-{EDB6AD7E-1194-7116-B037-518769081836}" dt="2024-04-20T02:25:33.049" v="831" actId="20577"/>
        <pc:sldMkLst>
          <pc:docMk/>
          <pc:sldMk cId="1014227727" sldId="287"/>
        </pc:sldMkLst>
        <pc:spChg chg="mod">
          <ac:chgData name="Lavin, Gilbert James" userId="S::gilbert.lavin@mavs.uta.edu::c9c083b7-c248-4a03-8550-ef5e4d6fb3f2" providerId="AD" clId="Web-{EDB6AD7E-1194-7116-B037-518769081836}" dt="2024-04-20T01:47:29.817" v="276" actId="20577"/>
          <ac:spMkLst>
            <pc:docMk/>
            <pc:sldMk cId="1014227727" sldId="287"/>
            <ac:spMk id="6" creationId="{5F99B787-2916-0D50-974B-A7B769EC36A9}"/>
          </ac:spMkLst>
        </pc:spChg>
        <pc:spChg chg="mod">
          <ac:chgData name="Lavin, Gilbert James" userId="S::gilbert.lavin@mavs.uta.edu::c9c083b7-c248-4a03-8550-ef5e4d6fb3f2" providerId="AD" clId="Web-{EDB6AD7E-1194-7116-B037-518769081836}" dt="2024-04-20T02:25:33.049" v="831" actId="20577"/>
          <ac:spMkLst>
            <pc:docMk/>
            <pc:sldMk cId="1014227727" sldId="287"/>
            <ac:spMk id="7" creationId="{CB4A9366-6EC6-AFAC-A945-AEBD48C45635}"/>
          </ac:spMkLst>
        </pc:spChg>
      </pc:sldChg>
      <pc:sldChg chg="modSp add ord replId">
        <pc:chgData name="Lavin, Gilbert James" userId="S::gilbert.lavin@mavs.uta.edu::c9c083b7-c248-4a03-8550-ef5e4d6fb3f2" providerId="AD" clId="Web-{EDB6AD7E-1194-7116-B037-518769081836}" dt="2024-04-20T01:31:42.031" v="53" actId="20577"/>
        <pc:sldMkLst>
          <pc:docMk/>
          <pc:sldMk cId="1774280072" sldId="288"/>
        </pc:sldMkLst>
        <pc:spChg chg="mod">
          <ac:chgData name="Lavin, Gilbert James" userId="S::gilbert.lavin@mavs.uta.edu::c9c083b7-c248-4a03-8550-ef5e4d6fb3f2" providerId="AD" clId="Web-{EDB6AD7E-1194-7116-B037-518769081836}" dt="2024-04-20T01:31:42.031" v="53" actId="20577"/>
          <ac:spMkLst>
            <pc:docMk/>
            <pc:sldMk cId="1774280072" sldId="288"/>
            <ac:spMk id="6" creationId="{5F99B787-2916-0D50-974B-A7B769EC36A9}"/>
          </ac:spMkLst>
        </pc:spChg>
      </pc:sldChg>
      <pc:sldChg chg="add ord replId">
        <pc:chgData name="Lavin, Gilbert James" userId="S::gilbert.lavin@mavs.uta.edu::c9c083b7-c248-4a03-8550-ef5e4d6fb3f2" providerId="AD" clId="Web-{EDB6AD7E-1194-7116-B037-518769081836}" dt="2024-04-20T01:31:12.015" v="42"/>
        <pc:sldMkLst>
          <pc:docMk/>
          <pc:sldMk cId="1269088052" sldId="289"/>
        </pc:sldMkLst>
      </pc:sldChg>
      <pc:sldChg chg="addSp delSp modSp add ord replId">
        <pc:chgData name="Lavin, Gilbert James" userId="S::gilbert.lavin@mavs.uta.edu::c9c083b7-c248-4a03-8550-ef5e4d6fb3f2" providerId="AD" clId="Web-{EDB6AD7E-1194-7116-B037-518769081836}" dt="2024-04-20T02:24:09.452" v="810" actId="20577"/>
        <pc:sldMkLst>
          <pc:docMk/>
          <pc:sldMk cId="1646893313" sldId="290"/>
        </pc:sldMkLst>
        <pc:spChg chg="mod">
          <ac:chgData name="Lavin, Gilbert James" userId="S::gilbert.lavin@mavs.uta.edu::c9c083b7-c248-4a03-8550-ef5e4d6fb3f2" providerId="AD" clId="Web-{EDB6AD7E-1194-7116-B037-518769081836}" dt="2024-04-20T01:45:07.890" v="265"/>
          <ac:spMkLst>
            <pc:docMk/>
            <pc:sldMk cId="1646893313" sldId="290"/>
            <ac:spMk id="2" creationId="{379C5118-7019-6124-E2C6-FA9E08C3B271}"/>
          </ac:spMkLst>
        </pc:spChg>
        <pc:spChg chg="mod">
          <ac:chgData name="Lavin, Gilbert James" userId="S::gilbert.lavin@mavs.uta.edu::c9c083b7-c248-4a03-8550-ef5e4d6fb3f2" providerId="AD" clId="Web-{EDB6AD7E-1194-7116-B037-518769081836}" dt="2024-04-20T01:45:07.890" v="265"/>
          <ac:spMkLst>
            <pc:docMk/>
            <pc:sldMk cId="1646893313" sldId="290"/>
            <ac:spMk id="3" creationId="{B8804B61-25D4-12B9-E412-212B7F4AEB0C}"/>
          </ac:spMkLst>
        </pc:spChg>
        <pc:spChg chg="del mod">
          <ac:chgData name="Lavin, Gilbert James" userId="S::gilbert.lavin@mavs.uta.edu::c9c083b7-c248-4a03-8550-ef5e4d6fb3f2" providerId="AD" clId="Web-{EDB6AD7E-1194-7116-B037-518769081836}" dt="2024-04-20T01:45:01.812" v="264"/>
          <ac:spMkLst>
            <pc:docMk/>
            <pc:sldMk cId="1646893313" sldId="290"/>
            <ac:spMk id="5" creationId="{16E5638E-3ABF-4527-4A46-271A5AA4D6A1}"/>
          </ac:spMkLst>
        </pc:spChg>
        <pc:spChg chg="add mod">
          <ac:chgData name="Lavin, Gilbert James" userId="S::gilbert.lavin@mavs.uta.edu::c9c083b7-c248-4a03-8550-ef5e4d6fb3f2" providerId="AD" clId="Web-{EDB6AD7E-1194-7116-B037-518769081836}" dt="2024-04-20T02:24:09.452" v="810" actId="20577"/>
          <ac:spMkLst>
            <pc:docMk/>
            <pc:sldMk cId="1646893313" sldId="290"/>
            <ac:spMk id="7" creationId="{0D76C796-42FF-E27F-1367-B0104C959278}"/>
          </ac:spMkLst>
        </pc:spChg>
        <pc:spChg chg="add mod">
          <ac:chgData name="Lavin, Gilbert James" userId="S::gilbert.lavin@mavs.uta.edu::c9c083b7-c248-4a03-8550-ef5e4d6fb3f2" providerId="AD" clId="Web-{EDB6AD7E-1194-7116-B037-518769081836}" dt="2024-04-20T01:48:12.084" v="281" actId="20577"/>
          <ac:spMkLst>
            <pc:docMk/>
            <pc:sldMk cId="1646893313" sldId="290"/>
            <ac:spMk id="9" creationId="{5855F736-CA55-64DC-4713-2597130DFAA1}"/>
          </ac:spMkLst>
        </pc:spChg>
        <pc:picChg chg="del">
          <ac:chgData name="Lavin, Gilbert James" userId="S::gilbert.lavin@mavs.uta.edu::c9c083b7-c248-4a03-8550-ef5e4d6fb3f2" providerId="AD" clId="Web-{EDB6AD7E-1194-7116-B037-518769081836}" dt="2024-04-20T01:40:35.379" v="159"/>
          <ac:picMkLst>
            <pc:docMk/>
            <pc:sldMk cId="1646893313" sldId="290"/>
            <ac:picMk id="6" creationId="{FA9995B9-BD0D-2651-1D3E-03AC10D948B2}"/>
          </ac:picMkLst>
        </pc:picChg>
        <pc:picChg chg="add mod ord">
          <ac:chgData name="Lavin, Gilbert James" userId="S::gilbert.lavin@mavs.uta.edu::c9c083b7-c248-4a03-8550-ef5e4d6fb3f2" providerId="AD" clId="Web-{EDB6AD7E-1194-7116-B037-518769081836}" dt="2024-04-20T01:45:07.890" v="265"/>
          <ac:picMkLst>
            <pc:docMk/>
            <pc:sldMk cId="1646893313" sldId="290"/>
            <ac:picMk id="8" creationId="{090FB7C2-7751-F74A-4F29-00A0767AFFB4}"/>
          </ac:picMkLst>
        </pc:picChg>
      </pc:sldChg>
      <pc:sldChg chg="modSp">
        <pc:chgData name="Lavin, Gilbert James" userId="S::gilbert.lavin@mavs.uta.edu::c9c083b7-c248-4a03-8550-ef5e4d6fb3f2" providerId="AD" clId="Web-{EDB6AD7E-1194-7116-B037-518769081836}" dt="2024-04-20T02:14:54.183" v="761" actId="20577"/>
        <pc:sldMkLst>
          <pc:docMk/>
          <pc:sldMk cId="3162167314" sldId="291"/>
        </pc:sldMkLst>
        <pc:spChg chg="mod">
          <ac:chgData name="Lavin, Gilbert James" userId="S::gilbert.lavin@mavs.uta.edu::c9c083b7-c248-4a03-8550-ef5e4d6fb3f2" providerId="AD" clId="Web-{EDB6AD7E-1194-7116-B037-518769081836}" dt="2024-04-20T02:14:54.183" v="761" actId="20577"/>
          <ac:spMkLst>
            <pc:docMk/>
            <pc:sldMk cId="3162167314" sldId="291"/>
            <ac:spMk id="7" creationId="{6D691967-CCAE-08AD-E06D-1F3E6F73287E}"/>
          </ac:spMkLst>
        </pc:spChg>
      </pc:sldChg>
      <pc:sldChg chg="addSp delSp modSp add replId">
        <pc:chgData name="Lavin, Gilbert James" userId="S::gilbert.lavin@mavs.uta.edu::c9c083b7-c248-4a03-8550-ef5e4d6fb3f2" providerId="AD" clId="Web-{EDB6AD7E-1194-7116-B037-518769081836}" dt="2024-04-20T02:26:29.551" v="842" actId="1076"/>
        <pc:sldMkLst>
          <pc:docMk/>
          <pc:sldMk cId="1456342827" sldId="292"/>
        </pc:sldMkLst>
        <pc:spChg chg="add del mod">
          <ac:chgData name="Lavin, Gilbert James" userId="S::gilbert.lavin@mavs.uta.edu::c9c083b7-c248-4a03-8550-ef5e4d6fb3f2" providerId="AD" clId="Web-{EDB6AD7E-1194-7116-B037-518769081836}" dt="2024-04-20T02:24:34.250" v="816"/>
          <ac:spMkLst>
            <pc:docMk/>
            <pc:sldMk cId="1456342827" sldId="292"/>
            <ac:spMk id="5" creationId="{0D7BDE17-87F9-6035-D5AF-6554933623F3}"/>
          </ac:spMkLst>
        </pc:spChg>
        <pc:spChg chg="mod">
          <ac:chgData name="Lavin, Gilbert James" userId="S::gilbert.lavin@mavs.uta.edu::c9c083b7-c248-4a03-8550-ef5e4d6fb3f2" providerId="AD" clId="Web-{EDB6AD7E-1194-7116-B037-518769081836}" dt="2024-04-20T02:24:17.343" v="814" actId="20577"/>
          <ac:spMkLst>
            <pc:docMk/>
            <pc:sldMk cId="1456342827" sldId="292"/>
            <ac:spMk id="7" creationId="{0D76C796-42FF-E27F-1367-B0104C959278}"/>
          </ac:spMkLst>
        </pc:spChg>
        <pc:spChg chg="mod">
          <ac:chgData name="Lavin, Gilbert James" userId="S::gilbert.lavin@mavs.uta.edu::c9c083b7-c248-4a03-8550-ef5e4d6fb3f2" providerId="AD" clId="Web-{EDB6AD7E-1194-7116-B037-518769081836}" dt="2024-04-20T02:26:29.551" v="842" actId="1076"/>
          <ac:spMkLst>
            <pc:docMk/>
            <pc:sldMk cId="1456342827" sldId="292"/>
            <ac:spMk id="9" creationId="{5855F736-CA55-64DC-4713-2597130DFAA1}"/>
          </ac:spMkLst>
        </pc:spChg>
        <pc:picChg chg="add mod ord">
          <ac:chgData name="Lavin, Gilbert James" userId="S::gilbert.lavin@mavs.uta.edu::c9c083b7-c248-4a03-8550-ef5e4d6fb3f2" providerId="AD" clId="Web-{EDB6AD7E-1194-7116-B037-518769081836}" dt="2024-04-20T02:24:34.250" v="816"/>
          <ac:picMkLst>
            <pc:docMk/>
            <pc:sldMk cId="1456342827" sldId="292"/>
            <ac:picMk id="6" creationId="{7194E3C1-6CE1-1C3C-DDB9-34CDA3B1A6E4}"/>
          </ac:picMkLst>
        </pc:picChg>
        <pc:picChg chg="del">
          <ac:chgData name="Lavin, Gilbert James" userId="S::gilbert.lavin@mavs.uta.edu::c9c083b7-c248-4a03-8550-ef5e4d6fb3f2" providerId="AD" clId="Web-{EDB6AD7E-1194-7116-B037-518769081836}" dt="2024-04-20T02:24:19.624" v="815"/>
          <ac:picMkLst>
            <pc:docMk/>
            <pc:sldMk cId="1456342827" sldId="292"/>
            <ac:picMk id="8" creationId="{090FB7C2-7751-F74A-4F29-00A0767AFFB4}"/>
          </ac:picMkLst>
        </pc:picChg>
      </pc:sldChg>
      <pc:sldChg chg="modSp add ord replId">
        <pc:chgData name="Lavin, Gilbert James" userId="S::gilbert.lavin@mavs.uta.edu::c9c083b7-c248-4a03-8550-ef5e4d6fb3f2" providerId="AD" clId="Web-{EDB6AD7E-1194-7116-B037-518769081836}" dt="2024-04-20T02:25:48.252" v="841" actId="20577"/>
        <pc:sldMkLst>
          <pc:docMk/>
          <pc:sldMk cId="3083869165" sldId="293"/>
        </pc:sldMkLst>
        <pc:spChg chg="mod">
          <ac:chgData name="Lavin, Gilbert James" userId="S::gilbert.lavin@mavs.uta.edu::c9c083b7-c248-4a03-8550-ef5e4d6fb3f2" providerId="AD" clId="Web-{EDB6AD7E-1194-7116-B037-518769081836}" dt="2024-04-20T02:25:48.252" v="841" actId="20577"/>
          <ac:spMkLst>
            <pc:docMk/>
            <pc:sldMk cId="3083869165" sldId="293"/>
            <ac:spMk id="7" creationId="{CB4A9366-6EC6-AFAC-A945-AEBD48C45635}"/>
          </ac:spMkLst>
        </pc:spChg>
      </pc:sldChg>
    </pc:docChg>
  </pc:docChgLst>
  <pc:docChgLst>
    <pc:chgData name="Steach, Parker Brandon" userId="S::parker.steach@mavs.uta.edu::bc5b7308-8cdd-45ea-abf3-05b013655bca" providerId="AD" clId="Web-{4F4E1B7A-A532-46BD-9F54-962C8CB4507D}"/>
    <pc:docChg chg="modSld">
      <pc:chgData name="Steach, Parker Brandon" userId="S::parker.steach@mavs.uta.edu::bc5b7308-8cdd-45ea-abf3-05b013655bca" providerId="AD" clId="Web-{4F4E1B7A-A532-46BD-9F54-962C8CB4507D}" dt="2024-04-24T05:30:02.129" v="7" actId="20577"/>
      <pc:docMkLst>
        <pc:docMk/>
      </pc:docMkLst>
      <pc:sldChg chg="modSp">
        <pc:chgData name="Steach, Parker Brandon" userId="S::parker.steach@mavs.uta.edu::bc5b7308-8cdd-45ea-abf3-05b013655bca" providerId="AD" clId="Web-{4F4E1B7A-A532-46BD-9F54-962C8CB4507D}" dt="2024-04-24T05:30:02.129" v="7" actId="20577"/>
        <pc:sldMkLst>
          <pc:docMk/>
          <pc:sldMk cId="1269088052" sldId="289"/>
        </pc:sldMkLst>
        <pc:spChg chg="mod">
          <ac:chgData name="Steach, Parker Brandon" userId="S::parker.steach@mavs.uta.edu::bc5b7308-8cdd-45ea-abf3-05b013655bca" providerId="AD" clId="Web-{4F4E1B7A-A532-46BD-9F54-962C8CB4507D}" dt="2024-04-24T05:30:02.129" v="7" actId="20577"/>
          <ac:spMkLst>
            <pc:docMk/>
            <pc:sldMk cId="1269088052" sldId="289"/>
            <ac:spMk id="4" creationId="{482F068C-88B0-FE29-721B-53288C4B3A63}"/>
          </ac:spMkLst>
        </pc:spChg>
      </pc:sldChg>
    </pc:docChg>
  </pc:docChgLst>
  <pc:docChgLst>
    <pc:chgData name="Steach, Parker Brandon" userId="S::parker.steach@mavs.uta.edu::bc5b7308-8cdd-45ea-abf3-05b013655bca" providerId="AD" clId="Web-{874A4D02-6265-423D-8969-614D832BE73D}"/>
    <pc:docChg chg="modSld">
      <pc:chgData name="Steach, Parker Brandon" userId="S::parker.steach@mavs.uta.edu::bc5b7308-8cdd-45ea-abf3-05b013655bca" providerId="AD" clId="Web-{874A4D02-6265-423D-8969-614D832BE73D}" dt="2024-04-22T17:22:01.002" v="140" actId="20577"/>
      <pc:docMkLst>
        <pc:docMk/>
      </pc:docMkLst>
      <pc:sldChg chg="modSp">
        <pc:chgData name="Steach, Parker Brandon" userId="S::parker.steach@mavs.uta.edu::bc5b7308-8cdd-45ea-abf3-05b013655bca" providerId="AD" clId="Web-{874A4D02-6265-423D-8969-614D832BE73D}" dt="2024-04-22T17:20:10.482" v="6" actId="20577"/>
        <pc:sldMkLst>
          <pc:docMk/>
          <pc:sldMk cId="255934607" sldId="286"/>
        </pc:sldMkLst>
        <pc:spChg chg="mod">
          <ac:chgData name="Steach, Parker Brandon" userId="S::parker.steach@mavs.uta.edu::bc5b7308-8cdd-45ea-abf3-05b013655bca" providerId="AD" clId="Web-{874A4D02-6265-423D-8969-614D832BE73D}" dt="2024-04-22T17:20:10.482" v="6" actId="20577"/>
          <ac:spMkLst>
            <pc:docMk/>
            <pc:sldMk cId="255934607" sldId="286"/>
            <ac:spMk id="7" creationId="{6D691967-CCAE-08AD-E06D-1F3E6F73287E}"/>
          </ac:spMkLst>
        </pc:spChg>
      </pc:sldChg>
      <pc:sldChg chg="modSp">
        <pc:chgData name="Steach, Parker Brandon" userId="S::parker.steach@mavs.uta.edu::bc5b7308-8cdd-45ea-abf3-05b013655bca" providerId="AD" clId="Web-{874A4D02-6265-423D-8969-614D832BE73D}" dt="2024-04-22T17:22:01.002" v="140" actId="20577"/>
        <pc:sldMkLst>
          <pc:docMk/>
          <pc:sldMk cId="1646893313" sldId="290"/>
        </pc:sldMkLst>
        <pc:spChg chg="mod">
          <ac:chgData name="Steach, Parker Brandon" userId="S::parker.steach@mavs.uta.edu::bc5b7308-8cdd-45ea-abf3-05b013655bca" providerId="AD" clId="Web-{874A4D02-6265-423D-8969-614D832BE73D}" dt="2024-04-22T17:22:01.002" v="140" actId="20577"/>
          <ac:spMkLst>
            <pc:docMk/>
            <pc:sldMk cId="1646893313" sldId="290"/>
            <ac:spMk id="7" creationId="{0D76C796-42FF-E27F-1367-B0104C959278}"/>
          </ac:spMkLst>
        </pc:spChg>
      </pc:sldChg>
    </pc:docChg>
  </pc:docChgLst>
  <pc:docChgLst>
    <pc:chgData name="Moon, Landon" userId="8d310769-62bf-4f31-b910-8fa4cef2fac6" providerId="ADAL" clId="{6AB9FFBE-F452-45AC-A58B-7F45BE176DDB}"/>
    <pc:docChg chg="undo redo custSel addSld delSld modSld sldOrd">
      <pc:chgData name="Moon, Landon" userId="8d310769-62bf-4f31-b910-8fa4cef2fac6" providerId="ADAL" clId="{6AB9FFBE-F452-45AC-A58B-7F45BE176DDB}" dt="2024-04-21T00:26:43.889" v="7169" actId="20577"/>
      <pc:docMkLst>
        <pc:docMk/>
      </pc:docMkLst>
      <pc:sldChg chg="addSp modSp mod addCm">
        <pc:chgData name="Moon, Landon" userId="8d310769-62bf-4f31-b910-8fa4cef2fac6" providerId="ADAL" clId="{6AB9FFBE-F452-45AC-A58B-7F45BE176DDB}" dt="2024-04-20T08:20:18.682" v="7159"/>
        <pc:sldMkLst>
          <pc:docMk/>
          <pc:sldMk cId="3506317134" sldId="275"/>
        </pc:sldMkLst>
        <pc:spChg chg="add mod">
          <ac:chgData name="Moon, Landon" userId="8d310769-62bf-4f31-b910-8fa4cef2fac6" providerId="ADAL" clId="{6AB9FFBE-F452-45AC-A58B-7F45BE176DDB}" dt="2024-04-20T08:15:22.792" v="7068" actId="20577"/>
          <ac:spMkLst>
            <pc:docMk/>
            <pc:sldMk cId="3506317134" sldId="275"/>
            <ac:spMk id="5" creationId="{8AABB281-F5ED-0D37-26FB-C69A441612CE}"/>
          </ac:spMkLst>
        </pc:spChg>
        <pc:extLst>
          <p:ext xmlns:p="http://schemas.openxmlformats.org/presentationml/2006/main" uri="{D6D511B9-2390-475A-947B-AFAB55BFBCF1}">
            <pc226:cmChg xmlns:pc226="http://schemas.microsoft.com/office/powerpoint/2022/06/main/command" chg="add">
              <pc226:chgData name="Moon, Landon" userId="8d310769-62bf-4f31-b910-8fa4cef2fac6" providerId="ADAL" clId="{6AB9FFBE-F452-45AC-A58B-7F45BE176DDB}" dt="2024-04-20T08:20:18.682" v="7159"/>
              <pc2:cmMkLst xmlns:pc2="http://schemas.microsoft.com/office/powerpoint/2019/9/main/command">
                <pc:docMk/>
                <pc:sldMk cId="3506317134" sldId="275"/>
                <pc2:cmMk id="{9CDC871D-5368-4993-B7A6-0EF44351D061}"/>
              </pc2:cmMkLst>
            </pc226:cmChg>
          </p:ext>
        </pc:extLst>
      </pc:sldChg>
      <pc:sldChg chg="addSp modSp mod addCm">
        <pc:chgData name="Moon, Landon" userId="8d310769-62bf-4f31-b910-8fa4cef2fac6" providerId="ADAL" clId="{6AB9FFBE-F452-45AC-A58B-7F45BE176DDB}" dt="2024-04-20T08:21:35.107" v="7160"/>
        <pc:sldMkLst>
          <pc:docMk/>
          <pc:sldMk cId="1648565014" sldId="276"/>
        </pc:sldMkLst>
        <pc:spChg chg="add mod">
          <ac:chgData name="Moon, Landon" userId="8d310769-62bf-4f31-b910-8fa4cef2fac6" providerId="ADAL" clId="{6AB9FFBE-F452-45AC-A58B-7F45BE176DDB}" dt="2024-04-20T08:12:11.836" v="6918"/>
          <ac:spMkLst>
            <pc:docMk/>
            <pc:sldMk cId="1648565014" sldId="276"/>
            <ac:spMk id="2" creationId="{B2804469-BB52-3B9A-4BCB-3B45A0AD9BB7}"/>
          </ac:spMkLst>
        </pc:spChg>
        <pc:spChg chg="add mod">
          <ac:chgData name="Moon, Landon" userId="8d310769-62bf-4f31-b910-8fa4cef2fac6" providerId="ADAL" clId="{6AB9FFBE-F452-45AC-A58B-7F45BE176DDB}" dt="2024-04-20T08:16:02.610" v="7092" actId="20577"/>
          <ac:spMkLst>
            <pc:docMk/>
            <pc:sldMk cId="1648565014" sldId="276"/>
            <ac:spMk id="3" creationId="{E01421C8-0D19-4406-9BD1-A3FC63B73624}"/>
          </ac:spMkLst>
        </pc:spChg>
        <pc:extLst>
          <p:ext xmlns:p="http://schemas.openxmlformats.org/presentationml/2006/main" uri="{D6D511B9-2390-475A-947B-AFAB55BFBCF1}">
            <pc226:cmChg xmlns:pc226="http://schemas.microsoft.com/office/powerpoint/2022/06/main/command" chg="add">
              <pc226:chgData name="Moon, Landon" userId="8d310769-62bf-4f31-b910-8fa4cef2fac6" providerId="ADAL" clId="{6AB9FFBE-F452-45AC-A58B-7F45BE176DDB}" dt="2024-04-20T08:21:35.107" v="7160"/>
              <pc2:cmMkLst xmlns:pc2="http://schemas.microsoft.com/office/powerpoint/2019/9/main/command">
                <pc:docMk/>
                <pc:sldMk cId="1648565014" sldId="276"/>
                <pc2:cmMk id="{D7718451-0E4A-485E-9357-C999D9A0FD0F}"/>
              </pc2:cmMkLst>
            </pc226:cmChg>
          </p:ext>
        </pc:extLst>
      </pc:sldChg>
      <pc:sldChg chg="addSp delSp modSp mod">
        <pc:chgData name="Moon, Landon" userId="8d310769-62bf-4f31-b910-8fa4cef2fac6" providerId="ADAL" clId="{6AB9FFBE-F452-45AC-A58B-7F45BE176DDB}" dt="2024-04-20T08:16:08.954" v="7103" actId="20577"/>
        <pc:sldMkLst>
          <pc:docMk/>
          <pc:sldMk cId="3790760646" sldId="277"/>
        </pc:sldMkLst>
        <pc:spChg chg="mod">
          <ac:chgData name="Moon, Landon" userId="8d310769-62bf-4f31-b910-8fa4cef2fac6" providerId="ADAL" clId="{6AB9FFBE-F452-45AC-A58B-7F45BE176DDB}" dt="2024-04-02T06:12:03.984" v="11" actId="20577"/>
          <ac:spMkLst>
            <pc:docMk/>
            <pc:sldMk cId="3790760646" sldId="277"/>
            <ac:spMk id="2" creationId="{DECF93F0-BED3-4B11-B00C-2E25538872FB}"/>
          </ac:spMkLst>
        </pc:spChg>
        <pc:spChg chg="add mod">
          <ac:chgData name="Moon, Landon" userId="8d310769-62bf-4f31-b910-8fa4cef2fac6" providerId="ADAL" clId="{6AB9FFBE-F452-45AC-A58B-7F45BE176DDB}" dt="2024-04-20T08:16:08.954" v="7103" actId="20577"/>
          <ac:spMkLst>
            <pc:docMk/>
            <pc:sldMk cId="3790760646" sldId="277"/>
            <ac:spMk id="3" creationId="{0AB8E399-2A42-8D8C-68DF-6D3824EC9037}"/>
          </ac:spMkLst>
        </pc:spChg>
        <pc:spChg chg="del">
          <ac:chgData name="Moon, Landon" userId="8d310769-62bf-4f31-b910-8fa4cef2fac6" providerId="ADAL" clId="{6AB9FFBE-F452-45AC-A58B-7F45BE176DDB}" dt="2024-04-02T06:16:02.528" v="354"/>
          <ac:spMkLst>
            <pc:docMk/>
            <pc:sldMk cId="3790760646" sldId="277"/>
            <ac:spMk id="3" creationId="{B69BC541-66EC-6CD0-7283-379AB525D617}"/>
          </ac:spMkLst>
        </pc:spChg>
        <pc:spChg chg="mod">
          <ac:chgData name="Moon, Landon" userId="8d310769-62bf-4f31-b910-8fa4cef2fac6" providerId="ADAL" clId="{6AB9FFBE-F452-45AC-A58B-7F45BE176DDB}" dt="2024-04-02T06:35:49.210" v="902" actId="20577"/>
          <ac:spMkLst>
            <pc:docMk/>
            <pc:sldMk cId="3790760646" sldId="277"/>
            <ac:spMk id="4" creationId="{B1DE0190-D6B6-4C5C-0265-C5E0734C6EE4}"/>
          </ac:spMkLst>
        </pc:spChg>
        <pc:spChg chg="mod">
          <ac:chgData name="Moon, Landon" userId="8d310769-62bf-4f31-b910-8fa4cef2fac6" providerId="ADAL" clId="{6AB9FFBE-F452-45AC-A58B-7F45BE176DDB}" dt="2024-04-02T06:21:12.925" v="425" actId="20577"/>
          <ac:spMkLst>
            <pc:docMk/>
            <pc:sldMk cId="3790760646" sldId="277"/>
            <ac:spMk id="5" creationId="{61CC2DDB-B105-3BCE-DD54-79D183FE976F}"/>
          </ac:spMkLst>
        </pc:spChg>
        <pc:spChg chg="add mod">
          <ac:chgData name="Moon, Landon" userId="8d310769-62bf-4f31-b910-8fa4cef2fac6" providerId="ADAL" clId="{6AB9FFBE-F452-45AC-A58B-7F45BE176DDB}" dt="2024-04-02T06:21:30.028" v="428" actId="1076"/>
          <ac:spMkLst>
            <pc:docMk/>
            <pc:sldMk cId="3790760646" sldId="277"/>
            <ac:spMk id="8" creationId="{3ECDF133-2F2D-E99E-F67C-3948ECD11150}"/>
          </ac:spMkLst>
        </pc:spChg>
        <pc:spChg chg="add mod">
          <ac:chgData name="Moon, Landon" userId="8d310769-62bf-4f31-b910-8fa4cef2fac6" providerId="ADAL" clId="{6AB9FFBE-F452-45AC-A58B-7F45BE176DDB}" dt="2024-04-02T06:19:46.825" v="407" actId="14100"/>
          <ac:spMkLst>
            <pc:docMk/>
            <pc:sldMk cId="3790760646" sldId="277"/>
            <ac:spMk id="11" creationId="{97AD2082-DA36-9A18-3B41-9CD6D5DD72B3}"/>
          </ac:spMkLst>
        </pc:spChg>
        <pc:spChg chg="add mod">
          <ac:chgData name="Moon, Landon" userId="8d310769-62bf-4f31-b910-8fa4cef2fac6" providerId="ADAL" clId="{6AB9FFBE-F452-45AC-A58B-7F45BE176DDB}" dt="2024-04-02T06:20:56.825" v="421" actId="1076"/>
          <ac:spMkLst>
            <pc:docMk/>
            <pc:sldMk cId="3790760646" sldId="277"/>
            <ac:spMk id="22" creationId="{A89AE4B2-3629-69E1-BEC7-9751BD722ABF}"/>
          </ac:spMkLst>
        </pc:spChg>
        <pc:spChg chg="add mod">
          <ac:chgData name="Moon, Landon" userId="8d310769-62bf-4f31-b910-8fa4cef2fac6" providerId="ADAL" clId="{6AB9FFBE-F452-45AC-A58B-7F45BE176DDB}" dt="2024-04-02T06:26:37.165" v="760" actId="14100"/>
          <ac:spMkLst>
            <pc:docMk/>
            <pc:sldMk cId="3790760646" sldId="277"/>
            <ac:spMk id="30" creationId="{D7B82DED-4248-3586-6322-337CB6E797ED}"/>
          </ac:spMkLst>
        </pc:spChg>
        <pc:spChg chg="add mod">
          <ac:chgData name="Moon, Landon" userId="8d310769-62bf-4f31-b910-8fa4cef2fac6" providerId="ADAL" clId="{6AB9FFBE-F452-45AC-A58B-7F45BE176DDB}" dt="2024-04-02T06:26:46.543" v="762" actId="113"/>
          <ac:spMkLst>
            <pc:docMk/>
            <pc:sldMk cId="3790760646" sldId="277"/>
            <ac:spMk id="32" creationId="{C2B6F71B-2F1E-9371-C1FC-0F96C9693271}"/>
          </ac:spMkLst>
        </pc:spChg>
        <pc:spChg chg="add del">
          <ac:chgData name="Moon, Landon" userId="8d310769-62bf-4f31-b910-8fa4cef2fac6" providerId="ADAL" clId="{6AB9FFBE-F452-45AC-A58B-7F45BE176DDB}" dt="2024-04-02T06:22:16.857" v="445" actId="22"/>
          <ac:spMkLst>
            <pc:docMk/>
            <pc:sldMk cId="3790760646" sldId="277"/>
            <ac:spMk id="35" creationId="{FDE21B7C-930B-6CD9-EB4B-27770BD027A6}"/>
          </ac:spMkLst>
        </pc:spChg>
        <pc:picChg chg="add mod modCrop">
          <ac:chgData name="Moon, Landon" userId="8d310769-62bf-4f31-b910-8fa4cef2fac6" providerId="ADAL" clId="{6AB9FFBE-F452-45AC-A58B-7F45BE176DDB}" dt="2024-04-02T06:19:33.790" v="405" actId="732"/>
          <ac:picMkLst>
            <pc:docMk/>
            <pc:sldMk cId="3790760646" sldId="277"/>
            <ac:picMk id="7" creationId="{4D436FB0-8BBD-53A2-51CE-22AF6A051213}"/>
          </ac:picMkLst>
        </pc:picChg>
        <pc:picChg chg="add mod">
          <ac:chgData name="Moon, Landon" userId="8d310769-62bf-4f31-b910-8fa4cef2fac6" providerId="ADAL" clId="{6AB9FFBE-F452-45AC-A58B-7F45BE176DDB}" dt="2024-04-02T06:19:51.475" v="408" actId="1076"/>
          <ac:picMkLst>
            <pc:docMk/>
            <pc:sldMk cId="3790760646" sldId="277"/>
            <ac:picMk id="17" creationId="{9108C3C7-DFB7-9EE9-F0ED-9A8101412829}"/>
          </ac:picMkLst>
        </pc:picChg>
        <pc:picChg chg="add mod">
          <ac:chgData name="Moon, Landon" userId="8d310769-62bf-4f31-b910-8fa4cef2fac6" providerId="ADAL" clId="{6AB9FFBE-F452-45AC-A58B-7F45BE176DDB}" dt="2024-04-02T06:21:08.531" v="423"/>
          <ac:picMkLst>
            <pc:docMk/>
            <pc:sldMk cId="3790760646" sldId="277"/>
            <ac:picMk id="27" creationId="{B4BDB28B-A60D-3760-910D-50DA77373F61}"/>
          </ac:picMkLst>
        </pc:picChg>
        <pc:picChg chg="add del mod">
          <ac:chgData name="Moon, Landon" userId="8d310769-62bf-4f31-b910-8fa4cef2fac6" providerId="ADAL" clId="{6AB9FFBE-F452-45AC-A58B-7F45BE176DDB}" dt="2024-04-02T06:22:29.801" v="454" actId="478"/>
          <ac:picMkLst>
            <pc:docMk/>
            <pc:sldMk cId="3790760646" sldId="277"/>
            <ac:picMk id="28" creationId="{0C769489-87FC-8780-4DDD-62965BEB2653}"/>
          </ac:picMkLst>
        </pc:picChg>
        <pc:picChg chg="add del mod">
          <ac:chgData name="Moon, Landon" userId="8d310769-62bf-4f31-b910-8fa4cef2fac6" providerId="ADAL" clId="{6AB9FFBE-F452-45AC-A58B-7F45BE176DDB}" dt="2024-04-02T06:25:33.854" v="745" actId="478"/>
          <ac:picMkLst>
            <pc:docMk/>
            <pc:sldMk cId="3790760646" sldId="277"/>
            <ac:picMk id="31" creationId="{A33DE494-9E92-990E-F9F2-3D2246C237DB}"/>
          </ac:picMkLst>
        </pc:picChg>
        <pc:picChg chg="add del mod">
          <ac:chgData name="Moon, Landon" userId="8d310769-62bf-4f31-b910-8fa4cef2fac6" providerId="ADAL" clId="{6AB9FFBE-F452-45AC-A58B-7F45BE176DDB}" dt="2024-04-02T06:33:02.364" v="847" actId="478"/>
          <ac:picMkLst>
            <pc:docMk/>
            <pc:sldMk cId="3790760646" sldId="277"/>
            <ac:picMk id="37" creationId="{B1C62E1B-A8BC-43FC-0F25-C32F9A4B512F}"/>
          </ac:picMkLst>
        </pc:picChg>
        <pc:picChg chg="add mod modCrop">
          <ac:chgData name="Moon, Landon" userId="8d310769-62bf-4f31-b910-8fa4cef2fac6" providerId="ADAL" clId="{6AB9FFBE-F452-45AC-A58B-7F45BE176DDB}" dt="2024-04-02T06:26:11.498" v="754" actId="1076"/>
          <ac:picMkLst>
            <pc:docMk/>
            <pc:sldMk cId="3790760646" sldId="277"/>
            <ac:picMk id="39" creationId="{44473CFC-C69A-FC9F-6E5E-F4637A084445}"/>
          </ac:picMkLst>
        </pc:picChg>
        <pc:picChg chg="add mod">
          <ac:chgData name="Moon, Landon" userId="8d310769-62bf-4f31-b910-8fa4cef2fac6" providerId="ADAL" clId="{6AB9FFBE-F452-45AC-A58B-7F45BE176DDB}" dt="2024-04-02T06:33:01.860" v="846"/>
          <ac:picMkLst>
            <pc:docMk/>
            <pc:sldMk cId="3790760646" sldId="277"/>
            <ac:picMk id="41" creationId="{B1BA0DD4-E5E2-D263-C184-BD127EB67DF3}"/>
          </ac:picMkLst>
        </pc:picChg>
        <pc:cxnChg chg="add mod">
          <ac:chgData name="Moon, Landon" userId="8d310769-62bf-4f31-b910-8fa4cef2fac6" providerId="ADAL" clId="{6AB9FFBE-F452-45AC-A58B-7F45BE176DDB}" dt="2024-04-02T06:19:46.825" v="407" actId="14100"/>
          <ac:cxnSpMkLst>
            <pc:docMk/>
            <pc:sldMk cId="3790760646" sldId="277"/>
            <ac:cxnSpMk id="10" creationId="{9F15457F-4D0B-5245-D0AD-BA1BCF391190}"/>
          </ac:cxnSpMkLst>
        </pc:cxnChg>
        <pc:cxnChg chg="add mod">
          <ac:chgData name="Moon, Landon" userId="8d310769-62bf-4f31-b910-8fa4cef2fac6" providerId="ADAL" clId="{6AB9FFBE-F452-45AC-A58B-7F45BE176DDB}" dt="2024-04-02T06:20:56.825" v="421" actId="1076"/>
          <ac:cxnSpMkLst>
            <pc:docMk/>
            <pc:sldMk cId="3790760646" sldId="277"/>
            <ac:cxnSpMk id="24" creationId="{1DE8DEF1-706B-90BE-6C1A-E27A7991580B}"/>
          </ac:cxnSpMkLst>
        </pc:cxnChg>
        <pc:cxnChg chg="add mod">
          <ac:chgData name="Moon, Landon" userId="8d310769-62bf-4f31-b910-8fa4cef2fac6" providerId="ADAL" clId="{6AB9FFBE-F452-45AC-A58B-7F45BE176DDB}" dt="2024-04-02T06:22:44.498" v="457" actId="1076"/>
          <ac:cxnSpMkLst>
            <pc:docMk/>
            <pc:sldMk cId="3790760646" sldId="277"/>
            <ac:cxnSpMk id="29" creationId="{4FD23A81-EB99-A259-5043-A666F081328A}"/>
          </ac:cxnSpMkLst>
        </pc:cxnChg>
        <pc:cxnChg chg="add mod">
          <ac:chgData name="Moon, Landon" userId="8d310769-62bf-4f31-b910-8fa4cef2fac6" providerId="ADAL" clId="{6AB9FFBE-F452-45AC-A58B-7F45BE176DDB}" dt="2024-04-02T06:26:22.404" v="757" actId="14100"/>
          <ac:cxnSpMkLst>
            <pc:docMk/>
            <pc:sldMk cId="3790760646" sldId="277"/>
            <ac:cxnSpMk id="33" creationId="{CC95C93F-85C0-4820-3005-7BC389F73E7C}"/>
          </ac:cxnSpMkLst>
        </pc:cxnChg>
      </pc:sldChg>
      <pc:sldChg chg="addSp delSp modSp mod">
        <pc:chgData name="Moon, Landon" userId="8d310769-62bf-4f31-b910-8fa4cef2fac6" providerId="ADAL" clId="{6AB9FFBE-F452-45AC-A58B-7F45BE176DDB}" dt="2024-04-20T08:12:08.536" v="6916"/>
        <pc:sldMkLst>
          <pc:docMk/>
          <pc:sldMk cId="1518455897" sldId="278"/>
        </pc:sldMkLst>
        <pc:spChg chg="mod">
          <ac:chgData name="Moon, Landon" userId="8d310769-62bf-4f31-b910-8fa4cef2fac6" providerId="ADAL" clId="{6AB9FFBE-F452-45AC-A58B-7F45BE176DDB}" dt="2024-04-20T03:02:19.151" v="1018" actId="20577"/>
          <ac:spMkLst>
            <pc:docMk/>
            <pc:sldMk cId="1518455897" sldId="278"/>
            <ac:spMk id="2" creationId="{02E81C81-CAFC-5371-8718-D5D54A8BC8E5}"/>
          </ac:spMkLst>
        </pc:spChg>
        <pc:spChg chg="mod">
          <ac:chgData name="Moon, Landon" userId="8d310769-62bf-4f31-b910-8fa4cef2fac6" providerId="ADAL" clId="{6AB9FFBE-F452-45AC-A58B-7F45BE176DDB}" dt="2024-04-20T03:02:32.815" v="1050" actId="20577"/>
          <ac:spMkLst>
            <pc:docMk/>
            <pc:sldMk cId="1518455897" sldId="278"/>
            <ac:spMk id="3" creationId="{818724CF-D5E5-D2E4-9C13-A38F08B2E21A}"/>
          </ac:spMkLst>
        </pc:spChg>
        <pc:spChg chg="mod">
          <ac:chgData name="Moon, Landon" userId="8d310769-62bf-4f31-b910-8fa4cef2fac6" providerId="ADAL" clId="{6AB9FFBE-F452-45AC-A58B-7F45BE176DDB}" dt="2024-04-02T06:24:50.617" v="739" actId="33524"/>
          <ac:spMkLst>
            <pc:docMk/>
            <pc:sldMk cId="1518455897" sldId="278"/>
            <ac:spMk id="4" creationId="{179F9547-6652-522A-C817-69ABAC2B8D34}"/>
          </ac:spMkLst>
        </pc:spChg>
        <pc:spChg chg="add del mod">
          <ac:chgData name="Moon, Landon" userId="8d310769-62bf-4f31-b910-8fa4cef2fac6" providerId="ADAL" clId="{6AB9FFBE-F452-45AC-A58B-7F45BE176DDB}" dt="2024-04-02T06:31:00.841" v="815" actId="478"/>
          <ac:spMkLst>
            <pc:docMk/>
            <pc:sldMk cId="1518455897" sldId="278"/>
            <ac:spMk id="5" creationId="{2BEB6822-BF13-B263-E76C-7D15C82EE836}"/>
          </ac:spMkLst>
        </pc:spChg>
        <pc:spChg chg="add mod">
          <ac:chgData name="Moon, Landon" userId="8d310769-62bf-4f31-b910-8fa4cef2fac6" providerId="ADAL" clId="{6AB9FFBE-F452-45AC-A58B-7F45BE176DDB}" dt="2024-04-20T08:12:08.536" v="6916"/>
          <ac:spMkLst>
            <pc:docMk/>
            <pc:sldMk cId="1518455897" sldId="278"/>
            <ac:spMk id="5" creationId="{41DB6BE2-13F6-DA58-D182-66A8218988E2}"/>
          </ac:spMkLst>
        </pc:spChg>
        <pc:spChg chg="add del mod">
          <ac:chgData name="Moon, Landon" userId="8d310769-62bf-4f31-b910-8fa4cef2fac6" providerId="ADAL" clId="{6AB9FFBE-F452-45AC-A58B-7F45BE176DDB}" dt="2024-04-02T06:31:12.998" v="821" actId="478"/>
          <ac:spMkLst>
            <pc:docMk/>
            <pc:sldMk cId="1518455897" sldId="278"/>
            <ac:spMk id="14" creationId="{A8948452-6FF0-2E55-B8E2-55EF3B838511}"/>
          </ac:spMkLst>
        </pc:spChg>
        <pc:spChg chg="add mod">
          <ac:chgData name="Moon, Landon" userId="8d310769-62bf-4f31-b910-8fa4cef2fac6" providerId="ADAL" clId="{6AB9FFBE-F452-45AC-A58B-7F45BE176DDB}" dt="2024-04-02T06:31:34.394" v="832" actId="20577"/>
          <ac:spMkLst>
            <pc:docMk/>
            <pc:sldMk cId="1518455897" sldId="278"/>
            <ac:spMk id="16" creationId="{B0FC6BB6-ADCD-EADD-558D-913B66FABEAD}"/>
          </ac:spMkLst>
        </pc:spChg>
        <pc:spChg chg="add mod">
          <ac:chgData name="Moon, Landon" userId="8d310769-62bf-4f31-b910-8fa4cef2fac6" providerId="ADAL" clId="{6AB9FFBE-F452-45AC-A58B-7F45BE176DDB}" dt="2024-04-02T06:31:45.567" v="837" actId="207"/>
          <ac:spMkLst>
            <pc:docMk/>
            <pc:sldMk cId="1518455897" sldId="278"/>
            <ac:spMk id="18" creationId="{BC0F159A-D916-BEEF-CB3D-19A7BD04E754}"/>
          </ac:spMkLst>
        </pc:spChg>
        <pc:spChg chg="add mod">
          <ac:chgData name="Moon, Landon" userId="8d310769-62bf-4f31-b910-8fa4cef2fac6" providerId="ADAL" clId="{6AB9FFBE-F452-45AC-A58B-7F45BE176DDB}" dt="2024-04-02T06:34:30.824" v="876" actId="1076"/>
          <ac:spMkLst>
            <pc:docMk/>
            <pc:sldMk cId="1518455897" sldId="278"/>
            <ac:spMk id="19" creationId="{BB6FF76B-43A3-F28D-2860-66D8D5701CD6}"/>
          </ac:spMkLst>
        </pc:spChg>
        <pc:spChg chg="add mod">
          <ac:chgData name="Moon, Landon" userId="8d310769-62bf-4f31-b910-8fa4cef2fac6" providerId="ADAL" clId="{6AB9FFBE-F452-45AC-A58B-7F45BE176DDB}" dt="2024-04-02T06:34:29.821" v="874" actId="1076"/>
          <ac:spMkLst>
            <pc:docMk/>
            <pc:sldMk cId="1518455897" sldId="278"/>
            <ac:spMk id="20" creationId="{09B39DDB-593A-D3E4-CD22-B6BB921D5EA4}"/>
          </ac:spMkLst>
        </pc:spChg>
        <pc:spChg chg="add mod">
          <ac:chgData name="Moon, Landon" userId="8d310769-62bf-4f31-b910-8fa4cef2fac6" providerId="ADAL" clId="{6AB9FFBE-F452-45AC-A58B-7F45BE176DDB}" dt="2024-04-02T06:35:13.144" v="888" actId="1076"/>
          <ac:spMkLst>
            <pc:docMk/>
            <pc:sldMk cId="1518455897" sldId="278"/>
            <ac:spMk id="22" creationId="{44B70406-D0F8-C4C0-DBCD-83CC35BCBFC3}"/>
          </ac:spMkLst>
        </pc:spChg>
        <pc:spChg chg="add mod">
          <ac:chgData name="Moon, Landon" userId="8d310769-62bf-4f31-b910-8fa4cef2fac6" providerId="ADAL" clId="{6AB9FFBE-F452-45AC-A58B-7F45BE176DDB}" dt="2024-04-02T06:35:13.144" v="888" actId="1076"/>
          <ac:spMkLst>
            <pc:docMk/>
            <pc:sldMk cId="1518455897" sldId="278"/>
            <ac:spMk id="25" creationId="{FB5C29EE-44BA-F903-1BC6-D051E1034110}"/>
          </ac:spMkLst>
        </pc:spChg>
        <pc:spChg chg="add mod">
          <ac:chgData name="Moon, Landon" userId="8d310769-62bf-4f31-b910-8fa4cef2fac6" providerId="ADAL" clId="{6AB9FFBE-F452-45AC-A58B-7F45BE176DDB}" dt="2024-04-02T06:35:13.144" v="888" actId="1076"/>
          <ac:spMkLst>
            <pc:docMk/>
            <pc:sldMk cId="1518455897" sldId="278"/>
            <ac:spMk id="28" creationId="{B7F59B29-C06B-2DC3-6036-F5DCE604CAB6}"/>
          </ac:spMkLst>
        </pc:spChg>
        <pc:spChg chg="add mod">
          <ac:chgData name="Moon, Landon" userId="8d310769-62bf-4f31-b910-8fa4cef2fac6" providerId="ADAL" clId="{6AB9FFBE-F452-45AC-A58B-7F45BE176DDB}" dt="2024-04-02T06:35:13.144" v="888" actId="1076"/>
          <ac:spMkLst>
            <pc:docMk/>
            <pc:sldMk cId="1518455897" sldId="278"/>
            <ac:spMk id="29" creationId="{1D8F413A-1122-6DF1-B46D-B321F855EDED}"/>
          </ac:spMkLst>
        </pc:spChg>
        <pc:picChg chg="add del mod">
          <ac:chgData name="Moon, Landon" userId="8d310769-62bf-4f31-b910-8fa4cef2fac6" providerId="ADAL" clId="{6AB9FFBE-F452-45AC-A58B-7F45BE176DDB}" dt="2024-04-02T06:30:34.802" v="808" actId="478"/>
          <ac:picMkLst>
            <pc:docMk/>
            <pc:sldMk cId="1518455897" sldId="278"/>
            <ac:picMk id="7" creationId="{483BAADE-4D45-D2E7-45EF-7084CDE43C6F}"/>
          </ac:picMkLst>
        </pc:picChg>
        <pc:picChg chg="add del mod">
          <ac:chgData name="Moon, Landon" userId="8d310769-62bf-4f31-b910-8fa4cef2fac6" providerId="ADAL" clId="{6AB9FFBE-F452-45AC-A58B-7F45BE176DDB}" dt="2024-04-02T06:28:53.154" v="785" actId="478"/>
          <ac:picMkLst>
            <pc:docMk/>
            <pc:sldMk cId="1518455897" sldId="278"/>
            <ac:picMk id="8" creationId="{467D6E3C-479D-B31B-7D02-B9572C6268A2}"/>
          </ac:picMkLst>
        </pc:picChg>
        <pc:picChg chg="add mod">
          <ac:chgData name="Moon, Landon" userId="8d310769-62bf-4f31-b910-8fa4cef2fac6" providerId="ADAL" clId="{6AB9FFBE-F452-45AC-A58B-7F45BE176DDB}" dt="2024-04-02T06:31:17.336" v="823" actId="1076"/>
          <ac:picMkLst>
            <pc:docMk/>
            <pc:sldMk cId="1518455897" sldId="278"/>
            <ac:picMk id="9" creationId="{A290D035-51BB-7D97-E895-AC159274ED21}"/>
          </ac:picMkLst>
        </pc:picChg>
        <pc:picChg chg="add mod">
          <ac:chgData name="Moon, Landon" userId="8d310769-62bf-4f31-b910-8fa4cef2fac6" providerId="ADAL" clId="{6AB9FFBE-F452-45AC-A58B-7F45BE176DDB}" dt="2024-04-02T06:31:09.318" v="820" actId="1076"/>
          <ac:picMkLst>
            <pc:docMk/>
            <pc:sldMk cId="1518455897" sldId="278"/>
            <ac:picMk id="10" creationId="{161EC96A-F48D-9B2C-4C65-3F48A1097386}"/>
          </ac:picMkLst>
        </pc:picChg>
        <pc:picChg chg="add mod modCrop">
          <ac:chgData name="Moon, Landon" userId="8d310769-62bf-4f31-b910-8fa4cef2fac6" providerId="ADAL" clId="{6AB9FFBE-F452-45AC-A58B-7F45BE176DDB}" dt="2024-04-02T06:31:19.234" v="824" actId="1076"/>
          <ac:picMkLst>
            <pc:docMk/>
            <pc:sldMk cId="1518455897" sldId="278"/>
            <ac:picMk id="12" creationId="{4D4C5741-0BD5-D9B5-F4B8-E2DBCD61BC52}"/>
          </ac:picMkLst>
        </pc:picChg>
        <pc:picChg chg="add mod">
          <ac:chgData name="Moon, Landon" userId="8d310769-62bf-4f31-b910-8fa4cef2fac6" providerId="ADAL" clId="{6AB9FFBE-F452-45AC-A58B-7F45BE176DDB}" dt="2024-04-02T06:35:13.144" v="888" actId="1076"/>
          <ac:picMkLst>
            <pc:docMk/>
            <pc:sldMk cId="1518455897" sldId="278"/>
            <ac:picMk id="23" creationId="{3CB18B49-804F-D8B8-A4E5-A37AC61EE5A0}"/>
          </ac:picMkLst>
        </pc:picChg>
        <pc:picChg chg="add mod">
          <ac:chgData name="Moon, Landon" userId="8d310769-62bf-4f31-b910-8fa4cef2fac6" providerId="ADAL" clId="{6AB9FFBE-F452-45AC-A58B-7F45BE176DDB}" dt="2024-04-02T06:35:13.144" v="888" actId="1076"/>
          <ac:picMkLst>
            <pc:docMk/>
            <pc:sldMk cId="1518455897" sldId="278"/>
            <ac:picMk id="26" creationId="{66AA02EF-E6B9-990F-9DD2-74B47E02CFCA}"/>
          </ac:picMkLst>
        </pc:picChg>
        <pc:picChg chg="add mod modCrop">
          <ac:chgData name="Moon, Landon" userId="8d310769-62bf-4f31-b910-8fa4cef2fac6" providerId="ADAL" clId="{6AB9FFBE-F452-45AC-A58B-7F45BE176DDB}" dt="2024-04-02T06:35:13.144" v="888" actId="1076"/>
          <ac:picMkLst>
            <pc:docMk/>
            <pc:sldMk cId="1518455897" sldId="278"/>
            <ac:picMk id="27" creationId="{0921D402-7A2D-93A4-8271-2B3EF3A0252D}"/>
          </ac:picMkLst>
        </pc:picChg>
        <pc:cxnChg chg="add mod">
          <ac:chgData name="Moon, Landon" userId="8d310769-62bf-4f31-b910-8fa4cef2fac6" providerId="ADAL" clId="{6AB9FFBE-F452-45AC-A58B-7F45BE176DDB}" dt="2024-04-02T06:31:28.715" v="826" actId="1076"/>
          <ac:cxnSpMkLst>
            <pc:docMk/>
            <pc:sldMk cId="1518455897" sldId="278"/>
            <ac:cxnSpMk id="15" creationId="{07D9DDBE-8C14-6C54-748E-67BE849CBC55}"/>
          </ac:cxnSpMkLst>
        </pc:cxnChg>
        <pc:cxnChg chg="add mod">
          <ac:chgData name="Moon, Landon" userId="8d310769-62bf-4f31-b910-8fa4cef2fac6" providerId="ADAL" clId="{6AB9FFBE-F452-45AC-A58B-7F45BE176DDB}" dt="2024-04-02T06:31:31.760" v="828" actId="1076"/>
          <ac:cxnSpMkLst>
            <pc:docMk/>
            <pc:sldMk cId="1518455897" sldId="278"/>
            <ac:cxnSpMk id="17" creationId="{73E9BEF7-0B61-92FD-3032-EE1BF5041ABA}"/>
          </ac:cxnSpMkLst>
        </pc:cxnChg>
        <pc:cxnChg chg="add mod">
          <ac:chgData name="Moon, Landon" userId="8d310769-62bf-4f31-b910-8fa4cef2fac6" providerId="ADAL" clId="{6AB9FFBE-F452-45AC-A58B-7F45BE176DDB}" dt="2024-04-02T06:35:13.144" v="888" actId="1076"/>
          <ac:cxnSpMkLst>
            <pc:docMk/>
            <pc:sldMk cId="1518455897" sldId="278"/>
            <ac:cxnSpMk id="21" creationId="{C11DA094-6631-4044-1BB3-72E6A51F3B0F}"/>
          </ac:cxnSpMkLst>
        </pc:cxnChg>
        <pc:cxnChg chg="add mod">
          <ac:chgData name="Moon, Landon" userId="8d310769-62bf-4f31-b910-8fa4cef2fac6" providerId="ADAL" clId="{6AB9FFBE-F452-45AC-A58B-7F45BE176DDB}" dt="2024-04-02T06:35:13.144" v="888" actId="1076"/>
          <ac:cxnSpMkLst>
            <pc:docMk/>
            <pc:sldMk cId="1518455897" sldId="278"/>
            <ac:cxnSpMk id="24" creationId="{92A307EA-2DF8-511A-D8B5-B7F2758838AD}"/>
          </ac:cxnSpMkLst>
        </pc:cxnChg>
      </pc:sldChg>
      <pc:sldChg chg="addSp modSp mod addCm">
        <pc:chgData name="Moon, Landon" userId="8d310769-62bf-4f31-b910-8fa4cef2fac6" providerId="ADAL" clId="{6AB9FFBE-F452-45AC-A58B-7F45BE176DDB}" dt="2024-04-20T08:21:42.987" v="7161"/>
        <pc:sldMkLst>
          <pc:docMk/>
          <pc:sldMk cId="1818529178" sldId="279"/>
        </pc:sldMkLst>
        <pc:spChg chg="add mod">
          <ac:chgData name="Moon, Landon" userId="8d310769-62bf-4f31-b910-8fa4cef2fac6" providerId="ADAL" clId="{6AB9FFBE-F452-45AC-A58B-7F45BE176DDB}" dt="2024-04-20T08:13:12.059" v="6953" actId="20577"/>
          <ac:spMkLst>
            <pc:docMk/>
            <pc:sldMk cId="1818529178" sldId="279"/>
            <ac:spMk id="2" creationId="{4D989868-5353-BDDF-AE73-3DDDABBF8AB8}"/>
          </ac:spMkLst>
        </pc:spChg>
        <pc:spChg chg="mod">
          <ac:chgData name="Moon, Landon" userId="8d310769-62bf-4f31-b910-8fa4cef2fac6" providerId="ADAL" clId="{6AB9FFBE-F452-45AC-A58B-7F45BE176DDB}" dt="2024-04-20T03:39:49.283" v="2833" actId="20577"/>
          <ac:spMkLst>
            <pc:docMk/>
            <pc:sldMk cId="1818529178" sldId="279"/>
            <ac:spMk id="7" creationId="{CB4A9366-6EC6-AFAC-A945-AEBD48C45635}"/>
          </ac:spMkLst>
        </pc:spChg>
        <pc:extLst>
          <p:ext xmlns:p="http://schemas.openxmlformats.org/presentationml/2006/main" uri="{D6D511B9-2390-475A-947B-AFAB55BFBCF1}">
            <pc226:cmChg xmlns:pc226="http://schemas.microsoft.com/office/powerpoint/2022/06/main/command" chg="add">
              <pc226:chgData name="Moon, Landon" userId="8d310769-62bf-4f31-b910-8fa4cef2fac6" providerId="ADAL" clId="{6AB9FFBE-F452-45AC-A58B-7F45BE176DDB}" dt="2024-04-20T08:21:42.987" v="7161"/>
              <pc2:cmMkLst xmlns:pc2="http://schemas.microsoft.com/office/powerpoint/2019/9/main/command">
                <pc:docMk/>
                <pc:sldMk cId="1818529178" sldId="279"/>
                <pc2:cmMk id="{DCBCF8CA-497F-4C9B-B80F-33DAE70BB58E}"/>
              </pc2:cmMkLst>
            </pc226:cmChg>
          </p:ext>
        </pc:extLst>
      </pc:sldChg>
      <pc:sldChg chg="addSp delSp modSp mod addCm delCm">
        <pc:chgData name="Moon, Landon" userId="8d310769-62bf-4f31-b910-8fa4cef2fac6" providerId="ADAL" clId="{6AB9FFBE-F452-45AC-A58B-7F45BE176DDB}" dt="2024-04-20T08:13:18.435" v="6966" actId="20577"/>
        <pc:sldMkLst>
          <pc:docMk/>
          <pc:sldMk cId="3507590122" sldId="280"/>
        </pc:sldMkLst>
        <pc:spChg chg="del mod">
          <ac:chgData name="Moon, Landon" userId="8d310769-62bf-4f31-b910-8fa4cef2fac6" providerId="ADAL" clId="{6AB9FFBE-F452-45AC-A58B-7F45BE176DDB}" dt="2024-04-20T03:42:32.425" v="2859" actId="478"/>
          <ac:spMkLst>
            <pc:docMk/>
            <pc:sldMk cId="3507590122" sldId="280"/>
            <ac:spMk id="3" creationId="{738A8BFB-575B-A8B1-1D35-DEC7DAE18F68}"/>
          </ac:spMkLst>
        </pc:spChg>
        <pc:spChg chg="mod">
          <ac:chgData name="Moon, Landon" userId="8d310769-62bf-4f31-b910-8fa4cef2fac6" providerId="ADAL" clId="{6AB9FFBE-F452-45AC-A58B-7F45BE176DDB}" dt="2024-04-20T04:04:00.855" v="4039" actId="20577"/>
          <ac:spMkLst>
            <pc:docMk/>
            <pc:sldMk cId="3507590122" sldId="280"/>
            <ac:spMk id="4" creationId="{60122C7A-DE68-D61E-47B8-35C1EF15D2B9}"/>
          </ac:spMkLst>
        </pc:spChg>
        <pc:spChg chg="add del mod">
          <ac:chgData name="Moon, Landon" userId="8d310769-62bf-4f31-b910-8fa4cef2fac6" providerId="ADAL" clId="{6AB9FFBE-F452-45AC-A58B-7F45BE176DDB}" dt="2024-04-20T03:41:09.407" v="2835" actId="21"/>
          <ac:spMkLst>
            <pc:docMk/>
            <pc:sldMk cId="3507590122" sldId="280"/>
            <ac:spMk id="7" creationId="{23263303-DE93-C164-D6FD-C4DFD9F01B1D}"/>
          </ac:spMkLst>
        </pc:spChg>
        <pc:spChg chg="add del mod">
          <ac:chgData name="Moon, Landon" userId="8d310769-62bf-4f31-b910-8fa4cef2fac6" providerId="ADAL" clId="{6AB9FFBE-F452-45AC-A58B-7F45BE176DDB}" dt="2024-04-20T03:41:19.616" v="2838"/>
          <ac:spMkLst>
            <pc:docMk/>
            <pc:sldMk cId="3507590122" sldId="280"/>
            <ac:spMk id="9" creationId="{1CC5C0A9-158F-C731-F6A2-06E516ACE437}"/>
          </ac:spMkLst>
        </pc:spChg>
        <pc:spChg chg="add del mod">
          <ac:chgData name="Moon, Landon" userId="8d310769-62bf-4f31-b910-8fa4cef2fac6" providerId="ADAL" clId="{6AB9FFBE-F452-45AC-A58B-7F45BE176DDB}" dt="2024-04-20T03:41:35.405" v="2842"/>
          <ac:spMkLst>
            <pc:docMk/>
            <pc:sldMk cId="3507590122" sldId="280"/>
            <ac:spMk id="13" creationId="{1AA2A0AC-776B-8F3D-8E6E-A075C3DAFB46}"/>
          </ac:spMkLst>
        </pc:spChg>
        <pc:spChg chg="add del mod">
          <ac:chgData name="Moon, Landon" userId="8d310769-62bf-4f31-b910-8fa4cef2fac6" providerId="ADAL" clId="{6AB9FFBE-F452-45AC-A58B-7F45BE176DDB}" dt="2024-04-20T03:42:07.029" v="2855"/>
          <ac:spMkLst>
            <pc:docMk/>
            <pc:sldMk cId="3507590122" sldId="280"/>
            <ac:spMk id="17" creationId="{23AF1913-D5A2-9D91-9F0B-74E0D421F4B5}"/>
          </ac:spMkLst>
        </pc:spChg>
        <pc:spChg chg="add del mod">
          <ac:chgData name="Moon, Landon" userId="8d310769-62bf-4f31-b910-8fa4cef2fac6" providerId="ADAL" clId="{6AB9FFBE-F452-45AC-A58B-7F45BE176DDB}" dt="2024-04-20T04:00:33.373" v="3944" actId="478"/>
          <ac:spMkLst>
            <pc:docMk/>
            <pc:sldMk cId="3507590122" sldId="280"/>
            <ac:spMk id="21" creationId="{1A83328F-89C1-7B85-57A5-4A71CE450382}"/>
          </ac:spMkLst>
        </pc:spChg>
        <pc:spChg chg="add del mod">
          <ac:chgData name="Moon, Landon" userId="8d310769-62bf-4f31-b910-8fa4cef2fac6" providerId="ADAL" clId="{6AB9FFBE-F452-45AC-A58B-7F45BE176DDB}" dt="2024-04-20T04:01:16.326" v="3951" actId="478"/>
          <ac:spMkLst>
            <pc:docMk/>
            <pc:sldMk cId="3507590122" sldId="280"/>
            <ac:spMk id="22" creationId="{B4D79F3B-040F-860C-B912-F95EBAB61616}"/>
          </ac:spMkLst>
        </pc:spChg>
        <pc:spChg chg="add mod">
          <ac:chgData name="Moon, Landon" userId="8d310769-62bf-4f31-b910-8fa4cef2fac6" providerId="ADAL" clId="{6AB9FFBE-F452-45AC-A58B-7F45BE176DDB}" dt="2024-04-20T04:02:46.961" v="3982" actId="1076"/>
          <ac:spMkLst>
            <pc:docMk/>
            <pc:sldMk cId="3507590122" sldId="280"/>
            <ac:spMk id="23" creationId="{C5421548-BBDD-8077-66B1-6E71A45AF300}"/>
          </ac:spMkLst>
        </pc:spChg>
        <pc:spChg chg="add mod">
          <ac:chgData name="Moon, Landon" userId="8d310769-62bf-4f31-b910-8fa4cef2fac6" providerId="ADAL" clId="{6AB9FFBE-F452-45AC-A58B-7F45BE176DDB}" dt="2024-04-20T04:03:15.987" v="4008" actId="1076"/>
          <ac:spMkLst>
            <pc:docMk/>
            <pc:sldMk cId="3507590122" sldId="280"/>
            <ac:spMk id="33" creationId="{83E460A1-659B-939D-28EA-DB13DBD1A8A7}"/>
          </ac:spMkLst>
        </pc:spChg>
        <pc:spChg chg="add mod">
          <ac:chgData name="Moon, Landon" userId="8d310769-62bf-4f31-b910-8fa4cef2fac6" providerId="ADAL" clId="{6AB9FFBE-F452-45AC-A58B-7F45BE176DDB}" dt="2024-04-20T04:03:14.172" v="4007" actId="1076"/>
          <ac:spMkLst>
            <pc:docMk/>
            <pc:sldMk cId="3507590122" sldId="280"/>
            <ac:spMk id="34" creationId="{A667DB9F-5561-B40A-D4E2-EDA46DB464FE}"/>
          </ac:spMkLst>
        </pc:spChg>
        <pc:spChg chg="add mod">
          <ac:chgData name="Moon, Landon" userId="8d310769-62bf-4f31-b910-8fa4cef2fac6" providerId="ADAL" clId="{6AB9FFBE-F452-45AC-A58B-7F45BE176DDB}" dt="2024-04-20T08:13:18.435" v="6966" actId="20577"/>
          <ac:spMkLst>
            <pc:docMk/>
            <pc:sldMk cId="3507590122" sldId="280"/>
            <ac:spMk id="36" creationId="{C7DC45C0-64C6-F616-4443-21BE0EFE78A2}"/>
          </ac:spMkLst>
        </pc:spChg>
        <pc:picChg chg="del mod">
          <ac:chgData name="Moon, Landon" userId="8d310769-62bf-4f31-b910-8fa4cef2fac6" providerId="ADAL" clId="{6AB9FFBE-F452-45AC-A58B-7F45BE176DDB}" dt="2024-04-20T03:41:09.407" v="2835" actId="21"/>
          <ac:picMkLst>
            <pc:docMk/>
            <pc:sldMk cId="3507590122" sldId="280"/>
            <ac:picMk id="6" creationId="{3FB44F8D-5A2A-078B-65EF-71CA1ECD8E5B}"/>
          </ac:picMkLst>
        </pc:picChg>
        <pc:picChg chg="add del mod">
          <ac:chgData name="Moon, Landon" userId="8d310769-62bf-4f31-b910-8fa4cef2fac6" providerId="ADAL" clId="{6AB9FFBE-F452-45AC-A58B-7F45BE176DDB}" dt="2024-04-20T03:41:34.832" v="2841" actId="478"/>
          <ac:picMkLst>
            <pc:docMk/>
            <pc:sldMk cId="3507590122" sldId="280"/>
            <ac:picMk id="11" creationId="{123E79F1-7E9F-1F25-69AD-A2C7B935C24D}"/>
          </ac:picMkLst>
        </pc:picChg>
        <pc:picChg chg="add del mod modCrop">
          <ac:chgData name="Moon, Landon" userId="8d310769-62bf-4f31-b910-8fa4cef2fac6" providerId="ADAL" clId="{6AB9FFBE-F452-45AC-A58B-7F45BE176DDB}" dt="2024-04-20T03:42:06.532" v="2854" actId="478"/>
          <ac:picMkLst>
            <pc:docMk/>
            <pc:sldMk cId="3507590122" sldId="280"/>
            <ac:picMk id="15" creationId="{49A28649-C141-95DD-4957-1A76B95B07ED}"/>
          </ac:picMkLst>
        </pc:picChg>
        <pc:picChg chg="add del mod ord">
          <ac:chgData name="Moon, Landon" userId="8d310769-62bf-4f31-b910-8fa4cef2fac6" providerId="ADAL" clId="{6AB9FFBE-F452-45AC-A58B-7F45BE176DDB}" dt="2024-04-20T04:00:31.015" v="3943" actId="478"/>
          <ac:picMkLst>
            <pc:docMk/>
            <pc:sldMk cId="3507590122" sldId="280"/>
            <ac:picMk id="19" creationId="{0E1FF13D-F7FB-29B3-3879-16754E228688}"/>
          </ac:picMkLst>
        </pc:picChg>
        <pc:cxnChg chg="add mod">
          <ac:chgData name="Moon, Landon" userId="8d310769-62bf-4f31-b910-8fa4cef2fac6" providerId="ADAL" clId="{6AB9FFBE-F452-45AC-A58B-7F45BE176DDB}" dt="2024-04-20T04:03:36.611" v="4011" actId="1582"/>
          <ac:cxnSpMkLst>
            <pc:docMk/>
            <pc:sldMk cId="3507590122" sldId="280"/>
            <ac:cxnSpMk id="25" creationId="{6DDC00D6-EA71-BB6F-006E-C373C84B5CFF}"/>
          </ac:cxnSpMkLst>
        </pc:cxnChg>
        <pc:cxnChg chg="add mod">
          <ac:chgData name="Moon, Landon" userId="8d310769-62bf-4f31-b910-8fa4cef2fac6" providerId="ADAL" clId="{6AB9FFBE-F452-45AC-A58B-7F45BE176DDB}" dt="2024-04-20T04:03:31.819" v="4010" actId="1582"/>
          <ac:cxnSpMkLst>
            <pc:docMk/>
            <pc:sldMk cId="3507590122" sldId="280"/>
            <ac:cxnSpMk id="27" creationId="{9DB1E43F-CCB8-360C-4114-E4720673BB07}"/>
          </ac:cxnSpMkLst>
        </pc:cxnChg>
        <pc:extLst>
          <p:ext xmlns:p="http://schemas.openxmlformats.org/presentationml/2006/main" uri="{D6D511B9-2390-475A-947B-AFAB55BFBCF1}">
            <pc226:cmChg xmlns:pc226="http://schemas.microsoft.com/office/powerpoint/2022/06/main/command" chg="add del">
              <pc226:chgData name="Moon, Landon" userId="8d310769-62bf-4f31-b910-8fa4cef2fac6" providerId="ADAL" clId="{6AB9FFBE-F452-45AC-A58B-7F45BE176DDB}" dt="2024-04-20T04:14:47.955" v="4541"/>
              <pc2:cmMkLst xmlns:pc2="http://schemas.microsoft.com/office/powerpoint/2019/9/main/command">
                <pc:docMk/>
                <pc:sldMk cId="3507590122" sldId="280"/>
                <pc2:cmMk id="{7B73C619-DD8D-4BC2-98BE-0EA5C396C36F}"/>
              </pc2:cmMkLst>
            </pc226:cmChg>
          </p:ext>
        </pc:extLst>
      </pc:sldChg>
      <pc:sldChg chg="modSp del mod ord modShow">
        <pc:chgData name="Moon, Landon" userId="8d310769-62bf-4f31-b910-8fa4cef2fac6" providerId="ADAL" clId="{6AB9FFBE-F452-45AC-A58B-7F45BE176DDB}" dt="2024-04-20T07:18:24.986" v="4686" actId="47"/>
        <pc:sldMkLst>
          <pc:docMk/>
          <pc:sldMk cId="2024879342" sldId="281"/>
        </pc:sldMkLst>
        <pc:spChg chg="mod">
          <ac:chgData name="Moon, Landon" userId="8d310769-62bf-4f31-b910-8fa4cef2fac6" providerId="ADAL" clId="{6AB9FFBE-F452-45AC-A58B-7F45BE176DDB}" dt="2024-04-20T03:30:59.287" v="2333" actId="1076"/>
          <ac:spMkLst>
            <pc:docMk/>
            <pc:sldMk cId="2024879342" sldId="281"/>
            <ac:spMk id="5" creationId="{16E5638E-3ABF-4527-4A46-271A5AA4D6A1}"/>
          </ac:spMkLst>
        </pc:spChg>
        <pc:spChg chg="mod">
          <ac:chgData name="Moon, Landon" userId="8d310769-62bf-4f31-b910-8fa4cef2fac6" providerId="ADAL" clId="{6AB9FFBE-F452-45AC-A58B-7F45BE176DDB}" dt="2024-04-20T01:53:53.985" v="965" actId="20577"/>
          <ac:spMkLst>
            <pc:docMk/>
            <pc:sldMk cId="2024879342" sldId="281"/>
            <ac:spMk id="7" creationId="{BEC58980-831C-3AF3-EBFF-7A20D27A8605}"/>
          </ac:spMkLst>
        </pc:spChg>
      </pc:sldChg>
      <pc:sldChg chg="addSp modSp mod addCm">
        <pc:chgData name="Moon, Landon" userId="8d310769-62bf-4f31-b910-8fa4cef2fac6" providerId="ADAL" clId="{6AB9FFBE-F452-45AC-A58B-7F45BE176DDB}" dt="2024-04-20T08:21:57.409" v="7162"/>
        <pc:sldMkLst>
          <pc:docMk/>
          <pc:sldMk cId="1537782080" sldId="282"/>
        </pc:sldMkLst>
        <pc:spChg chg="add mod">
          <ac:chgData name="Moon, Landon" userId="8d310769-62bf-4f31-b910-8fa4cef2fac6" providerId="ADAL" clId="{6AB9FFBE-F452-45AC-A58B-7F45BE176DDB}" dt="2024-04-20T08:12:53.561" v="6936" actId="207"/>
          <ac:spMkLst>
            <pc:docMk/>
            <pc:sldMk cId="1537782080" sldId="282"/>
            <ac:spMk id="3" creationId="{747D2291-93F1-51E6-1796-489DF6080F33}"/>
          </ac:spMkLst>
        </pc:spChg>
        <pc:spChg chg="mod">
          <ac:chgData name="Moon, Landon" userId="8d310769-62bf-4f31-b910-8fa4cef2fac6" providerId="ADAL" clId="{6AB9FFBE-F452-45AC-A58B-7F45BE176DDB}" dt="2024-04-19T22:10:33.966" v="943" actId="1076"/>
          <ac:spMkLst>
            <pc:docMk/>
            <pc:sldMk cId="1537782080" sldId="282"/>
            <ac:spMk id="6" creationId="{8C604700-BED0-2245-8BD3-B64879FABB7D}"/>
          </ac:spMkLst>
        </pc:spChg>
        <pc:spChg chg="mod">
          <ac:chgData name="Moon, Landon" userId="8d310769-62bf-4f31-b910-8fa4cef2fac6" providerId="ADAL" clId="{6AB9FFBE-F452-45AC-A58B-7F45BE176DDB}" dt="2024-04-20T03:28:44.108" v="2329" actId="313"/>
          <ac:spMkLst>
            <pc:docMk/>
            <pc:sldMk cId="1537782080" sldId="282"/>
            <ac:spMk id="7" creationId="{16AF6F9B-A7B0-69AA-121D-6087BDFC4AAB}"/>
          </ac:spMkLst>
        </pc:spChg>
        <pc:picChg chg="add mod">
          <ac:chgData name="Moon, Landon" userId="8d310769-62bf-4f31-b910-8fa4cef2fac6" providerId="ADAL" clId="{6AB9FFBE-F452-45AC-A58B-7F45BE176DDB}" dt="2024-04-19T22:10:38.532" v="944" actId="1076"/>
          <ac:picMkLst>
            <pc:docMk/>
            <pc:sldMk cId="1537782080" sldId="282"/>
            <ac:picMk id="2" creationId="{76E38F98-5F64-BD31-C3DB-883A44129BA9}"/>
          </ac:picMkLst>
        </pc:picChg>
        <pc:extLst>
          <p:ext xmlns:p="http://schemas.openxmlformats.org/presentationml/2006/main" uri="{D6D511B9-2390-475A-947B-AFAB55BFBCF1}">
            <pc226:cmChg xmlns:pc226="http://schemas.microsoft.com/office/powerpoint/2022/06/main/command" chg="add">
              <pc226:chgData name="Moon, Landon" userId="8d310769-62bf-4f31-b910-8fa4cef2fac6" providerId="ADAL" clId="{6AB9FFBE-F452-45AC-A58B-7F45BE176DDB}" dt="2024-04-20T08:21:57.409" v="7162"/>
              <pc2:cmMkLst xmlns:pc2="http://schemas.microsoft.com/office/powerpoint/2019/9/main/command">
                <pc:docMk/>
                <pc:sldMk cId="1537782080" sldId="282"/>
                <pc2:cmMk id="{F5B12859-092F-4E34-938F-926A16D60418}"/>
              </pc2:cmMkLst>
            </pc226:cmChg>
          </p:ext>
        </pc:extLst>
      </pc:sldChg>
      <pc:sldChg chg="addSp delSp modSp del mod">
        <pc:chgData name="Moon, Landon" userId="8d310769-62bf-4f31-b910-8fa4cef2fac6" providerId="ADAL" clId="{6AB9FFBE-F452-45AC-A58B-7F45BE176DDB}" dt="2024-04-19T22:12:07.722" v="945" actId="47"/>
        <pc:sldMkLst>
          <pc:docMk/>
          <pc:sldMk cId="1477810331" sldId="283"/>
        </pc:sldMkLst>
        <pc:spChg chg="del">
          <ac:chgData name="Moon, Landon" userId="8d310769-62bf-4f31-b910-8fa4cef2fac6" providerId="ADAL" clId="{6AB9FFBE-F452-45AC-A58B-7F45BE176DDB}" dt="2024-04-19T22:09:12.946" v="932" actId="478"/>
          <ac:spMkLst>
            <pc:docMk/>
            <pc:sldMk cId="1477810331" sldId="283"/>
            <ac:spMk id="6" creationId="{1592A420-219F-229C-FAA7-559B72DB9B1F}"/>
          </ac:spMkLst>
        </pc:spChg>
        <pc:picChg chg="add del mod">
          <ac:chgData name="Moon, Landon" userId="8d310769-62bf-4f31-b910-8fa4cef2fac6" providerId="ADAL" clId="{6AB9FFBE-F452-45AC-A58B-7F45BE176DDB}" dt="2024-04-19T22:09:25.274" v="936" actId="21"/>
          <ac:picMkLst>
            <pc:docMk/>
            <pc:sldMk cId="1477810331" sldId="283"/>
            <ac:picMk id="2" creationId="{76E38F98-5F64-BD31-C3DB-883A44129BA9}"/>
          </ac:picMkLst>
        </pc:picChg>
      </pc:sldChg>
      <pc:sldChg chg="del">
        <pc:chgData name="Moon, Landon" userId="8d310769-62bf-4f31-b910-8fa4cef2fac6" providerId="ADAL" clId="{6AB9FFBE-F452-45AC-A58B-7F45BE176DDB}" dt="2024-04-19T22:12:08.813" v="946" actId="47"/>
        <pc:sldMkLst>
          <pc:docMk/>
          <pc:sldMk cId="1699789353" sldId="284"/>
        </pc:sldMkLst>
      </pc:sldChg>
      <pc:sldChg chg="addSp modSp mod">
        <pc:chgData name="Moon, Landon" userId="8d310769-62bf-4f31-b910-8fa4cef2fac6" providerId="ADAL" clId="{6AB9FFBE-F452-45AC-A58B-7F45BE176DDB}" dt="2024-04-20T08:14:18.306" v="7046" actId="207"/>
        <pc:sldMkLst>
          <pc:docMk/>
          <pc:sldMk cId="292528158" sldId="285"/>
        </pc:sldMkLst>
        <pc:spChg chg="add mod">
          <ac:chgData name="Moon, Landon" userId="8d310769-62bf-4f31-b910-8fa4cef2fac6" providerId="ADAL" clId="{6AB9FFBE-F452-45AC-A58B-7F45BE176DDB}" dt="2024-04-20T08:14:18.306" v="7046" actId="207"/>
          <ac:spMkLst>
            <pc:docMk/>
            <pc:sldMk cId="292528158" sldId="285"/>
            <ac:spMk id="2" creationId="{71C82B24-DCE6-33F0-B71F-E95AA6748AFE}"/>
          </ac:spMkLst>
        </pc:spChg>
      </pc:sldChg>
      <pc:sldChg chg="addSp delSp modSp new mod modClrScheme chgLayout">
        <pc:chgData name="Moon, Landon" userId="8d310769-62bf-4f31-b910-8fa4cef2fac6" providerId="ADAL" clId="{6AB9FFBE-F452-45AC-A58B-7F45BE176DDB}" dt="2024-04-20T08:08:00.065" v="6869" actId="207"/>
        <pc:sldMkLst>
          <pc:docMk/>
          <pc:sldMk cId="255934607" sldId="286"/>
        </pc:sldMkLst>
        <pc:spChg chg="del mod ord">
          <ac:chgData name="Moon, Landon" userId="8d310769-62bf-4f31-b910-8fa4cef2fac6" providerId="ADAL" clId="{6AB9FFBE-F452-45AC-A58B-7F45BE176DDB}" dt="2024-04-02T06:36:29.077" v="904" actId="700"/>
          <ac:spMkLst>
            <pc:docMk/>
            <pc:sldMk cId="255934607" sldId="286"/>
            <ac:spMk id="2" creationId="{01EE24F5-2ACD-152F-0802-D16D14771775}"/>
          </ac:spMkLst>
        </pc:spChg>
        <pc:spChg chg="add mod">
          <ac:chgData name="Moon, Landon" userId="8d310769-62bf-4f31-b910-8fa4cef2fac6" providerId="ADAL" clId="{6AB9FFBE-F452-45AC-A58B-7F45BE176DDB}" dt="2024-04-20T03:19:33.939" v="2162"/>
          <ac:spMkLst>
            <pc:docMk/>
            <pc:sldMk cId="255934607" sldId="286"/>
            <ac:spMk id="2" creationId="{BAF6DB6A-A0C9-BCA4-6ECD-683E07780D68}"/>
          </ac:spMkLst>
        </pc:spChg>
        <pc:spChg chg="del mod ord">
          <ac:chgData name="Moon, Landon" userId="8d310769-62bf-4f31-b910-8fa4cef2fac6" providerId="ADAL" clId="{6AB9FFBE-F452-45AC-A58B-7F45BE176DDB}" dt="2024-04-02T06:36:29.077" v="904" actId="700"/>
          <ac:spMkLst>
            <pc:docMk/>
            <pc:sldMk cId="255934607" sldId="286"/>
            <ac:spMk id="3" creationId="{8BD6DC9D-5E63-D200-0918-4E5EC515AC20}"/>
          </ac:spMkLst>
        </pc:spChg>
        <pc:spChg chg="add del mod">
          <ac:chgData name="Moon, Landon" userId="8d310769-62bf-4f31-b910-8fa4cef2fac6" providerId="ADAL" clId="{6AB9FFBE-F452-45AC-A58B-7F45BE176DDB}" dt="2024-04-20T03:19:32.775" v="2159" actId="478"/>
          <ac:spMkLst>
            <pc:docMk/>
            <pc:sldMk cId="255934607" sldId="286"/>
            <ac:spMk id="4" creationId="{467FEC63-C1C8-E26D-507D-237A4731453B}"/>
          </ac:spMkLst>
        </pc:spChg>
        <pc:spChg chg="del mod ord">
          <ac:chgData name="Moon, Landon" userId="8d310769-62bf-4f31-b910-8fa4cef2fac6" providerId="ADAL" clId="{6AB9FFBE-F452-45AC-A58B-7F45BE176DDB}" dt="2024-04-02T06:36:29.077" v="904" actId="700"/>
          <ac:spMkLst>
            <pc:docMk/>
            <pc:sldMk cId="255934607" sldId="286"/>
            <ac:spMk id="4" creationId="{56438D2E-19C5-BFA4-9CB2-3AD0A50C02BC}"/>
          </ac:spMkLst>
        </pc:spChg>
        <pc:spChg chg="del">
          <ac:chgData name="Moon, Landon" userId="8d310769-62bf-4f31-b910-8fa4cef2fac6" providerId="ADAL" clId="{6AB9FFBE-F452-45AC-A58B-7F45BE176DDB}" dt="2024-04-02T06:36:29.077" v="904" actId="700"/>
          <ac:spMkLst>
            <pc:docMk/>
            <pc:sldMk cId="255934607" sldId="286"/>
            <ac:spMk id="5" creationId="{AA81D922-DB8E-9A42-2881-28B45F4766F3}"/>
          </ac:spMkLst>
        </pc:spChg>
        <pc:spChg chg="add mod ord">
          <ac:chgData name="Moon, Landon" userId="8d310769-62bf-4f31-b910-8fa4cef2fac6" providerId="ADAL" clId="{6AB9FFBE-F452-45AC-A58B-7F45BE176DDB}" dt="2024-04-20T01:49:35.037" v="955" actId="20577"/>
          <ac:spMkLst>
            <pc:docMk/>
            <pc:sldMk cId="255934607" sldId="286"/>
            <ac:spMk id="6" creationId="{9E0C42FB-5A13-E227-C630-EB5200333371}"/>
          </ac:spMkLst>
        </pc:spChg>
        <pc:spChg chg="add del mod ord">
          <ac:chgData name="Moon, Landon" userId="8d310769-62bf-4f31-b910-8fa4cef2fac6" providerId="ADAL" clId="{6AB9FFBE-F452-45AC-A58B-7F45BE176DDB}" dt="2024-04-20T08:08:00.065" v="6869" actId="207"/>
          <ac:spMkLst>
            <pc:docMk/>
            <pc:sldMk cId="255934607" sldId="286"/>
            <ac:spMk id="7" creationId="{6D691967-CCAE-08AD-E06D-1F3E6F73287E}"/>
          </ac:spMkLst>
        </pc:spChg>
        <pc:spChg chg="add del mod ord">
          <ac:chgData name="Moon, Landon" userId="8d310769-62bf-4f31-b910-8fa4cef2fac6" providerId="ADAL" clId="{6AB9FFBE-F452-45AC-A58B-7F45BE176DDB}" dt="2024-04-02T06:36:40.138" v="914" actId="478"/>
          <ac:spMkLst>
            <pc:docMk/>
            <pc:sldMk cId="255934607" sldId="286"/>
            <ac:spMk id="8" creationId="{3430F0A5-8474-4648-7114-8A831180F50C}"/>
          </ac:spMkLst>
        </pc:spChg>
      </pc:sldChg>
      <pc:sldChg chg="delSp modSp del mod">
        <pc:chgData name="Moon, Landon" userId="8d310769-62bf-4f31-b910-8fa4cef2fac6" providerId="ADAL" clId="{6AB9FFBE-F452-45AC-A58B-7F45BE176DDB}" dt="2024-04-20T03:50:56.218" v="3374" actId="47"/>
        <pc:sldMkLst>
          <pc:docMk/>
          <pc:sldMk cId="1014227727" sldId="287"/>
        </pc:sldMkLst>
        <pc:spChg chg="mod">
          <ac:chgData name="Moon, Landon" userId="8d310769-62bf-4f31-b910-8fa4cef2fac6" providerId="ADAL" clId="{6AB9FFBE-F452-45AC-A58B-7F45BE176DDB}" dt="2024-04-20T03:49:26.782" v="3312" actId="20577"/>
          <ac:spMkLst>
            <pc:docMk/>
            <pc:sldMk cId="1014227727" sldId="287"/>
            <ac:spMk id="6" creationId="{5F99B787-2916-0D50-974B-A7B769EC36A9}"/>
          </ac:spMkLst>
        </pc:spChg>
        <pc:spChg chg="del mod">
          <ac:chgData name="Moon, Landon" userId="8d310769-62bf-4f31-b910-8fa4cef2fac6" providerId="ADAL" clId="{6AB9FFBE-F452-45AC-A58B-7F45BE176DDB}" dt="2024-04-20T02:59:04.300" v="971" actId="478"/>
          <ac:spMkLst>
            <pc:docMk/>
            <pc:sldMk cId="1014227727" sldId="287"/>
            <ac:spMk id="7" creationId="{CB4A9366-6EC6-AFAC-A945-AEBD48C45635}"/>
          </ac:spMkLst>
        </pc:spChg>
      </pc:sldChg>
      <pc:sldChg chg="delSp modSp del mod">
        <pc:chgData name="Moon, Landon" userId="8d310769-62bf-4f31-b910-8fa4cef2fac6" providerId="ADAL" clId="{6AB9FFBE-F452-45AC-A58B-7F45BE176DDB}" dt="2024-04-20T03:50:48.634" v="3373" actId="47"/>
        <pc:sldMkLst>
          <pc:docMk/>
          <pc:sldMk cId="1774280072" sldId="288"/>
        </pc:sldMkLst>
        <pc:spChg chg="del mod">
          <ac:chgData name="Moon, Landon" userId="8d310769-62bf-4f31-b910-8fa4cef2fac6" providerId="ADAL" clId="{6AB9FFBE-F452-45AC-A58B-7F45BE176DDB}" dt="2024-04-20T03:43:15.122" v="2861" actId="478"/>
          <ac:spMkLst>
            <pc:docMk/>
            <pc:sldMk cId="1774280072" sldId="288"/>
            <ac:spMk id="7" creationId="{CB4A9366-6EC6-AFAC-A945-AEBD48C45635}"/>
          </ac:spMkLst>
        </pc:spChg>
      </pc:sldChg>
      <pc:sldChg chg="addSp delSp modSp mod ord">
        <pc:chgData name="Moon, Landon" userId="8d310769-62bf-4f31-b910-8fa4cef2fac6" providerId="ADAL" clId="{6AB9FFBE-F452-45AC-A58B-7F45BE176DDB}" dt="2024-04-20T08:16:20.594" v="7116" actId="20577"/>
        <pc:sldMkLst>
          <pc:docMk/>
          <pc:sldMk cId="1269088052" sldId="289"/>
        </pc:sldMkLst>
        <pc:spChg chg="mod">
          <ac:chgData name="Moon, Landon" userId="8d310769-62bf-4f31-b910-8fa4cef2fac6" providerId="ADAL" clId="{6AB9FFBE-F452-45AC-A58B-7F45BE176DDB}" dt="2024-04-20T03:49:53.774" v="3332" actId="20577"/>
          <ac:spMkLst>
            <pc:docMk/>
            <pc:sldMk cId="1269088052" sldId="289"/>
            <ac:spMk id="2" creationId="{379C5118-7019-6124-E2C6-FA9E08C3B271}"/>
          </ac:spMkLst>
        </pc:spChg>
        <pc:spChg chg="mod">
          <ac:chgData name="Moon, Landon" userId="8d310769-62bf-4f31-b910-8fa4cef2fac6" providerId="ADAL" clId="{6AB9FFBE-F452-45AC-A58B-7F45BE176DDB}" dt="2024-04-20T03:51:56.451" v="3384" actId="20577"/>
          <ac:spMkLst>
            <pc:docMk/>
            <pc:sldMk cId="1269088052" sldId="289"/>
            <ac:spMk id="3" creationId="{B8804B61-25D4-12B9-E412-212B7F4AEB0C}"/>
          </ac:spMkLst>
        </pc:spChg>
        <pc:spChg chg="mod">
          <ac:chgData name="Moon, Landon" userId="8d310769-62bf-4f31-b910-8fa4cef2fac6" providerId="ADAL" clId="{6AB9FFBE-F452-45AC-A58B-7F45BE176DDB}" dt="2024-04-20T04:13:14.017" v="4539" actId="14100"/>
          <ac:spMkLst>
            <pc:docMk/>
            <pc:sldMk cId="1269088052" sldId="289"/>
            <ac:spMk id="4" creationId="{482F068C-88B0-FE29-721B-53288C4B3A63}"/>
          </ac:spMkLst>
        </pc:spChg>
        <pc:spChg chg="del">
          <ac:chgData name="Moon, Landon" userId="8d310769-62bf-4f31-b910-8fa4cef2fac6" providerId="ADAL" clId="{6AB9FFBE-F452-45AC-A58B-7F45BE176DDB}" dt="2024-04-20T03:43:55.722" v="2865" actId="478"/>
          <ac:spMkLst>
            <pc:docMk/>
            <pc:sldMk cId="1269088052" sldId="289"/>
            <ac:spMk id="5" creationId="{16E5638E-3ABF-4527-4A46-271A5AA4D6A1}"/>
          </ac:spMkLst>
        </pc:spChg>
        <pc:spChg chg="add mod">
          <ac:chgData name="Moon, Landon" userId="8d310769-62bf-4f31-b910-8fa4cef2fac6" providerId="ADAL" clId="{6AB9FFBE-F452-45AC-A58B-7F45BE176DDB}" dt="2024-04-20T04:13:16.380" v="4540" actId="1076"/>
          <ac:spMkLst>
            <pc:docMk/>
            <pc:sldMk cId="1269088052" sldId="289"/>
            <ac:spMk id="7" creationId="{23263303-DE93-C164-D6FD-C4DFD9F01B1D}"/>
          </ac:spMkLst>
        </pc:spChg>
        <pc:spChg chg="add mod">
          <ac:chgData name="Moon, Landon" userId="8d310769-62bf-4f31-b910-8fa4cef2fac6" providerId="ADAL" clId="{6AB9FFBE-F452-45AC-A58B-7F45BE176DDB}" dt="2024-04-20T08:16:20.594" v="7116" actId="20577"/>
          <ac:spMkLst>
            <pc:docMk/>
            <pc:sldMk cId="1269088052" sldId="289"/>
            <ac:spMk id="8" creationId="{09FC36FD-1DFE-A821-8419-D2DD9AA1BA86}"/>
          </ac:spMkLst>
        </pc:spChg>
        <pc:picChg chg="add mod">
          <ac:chgData name="Moon, Landon" userId="8d310769-62bf-4f31-b910-8fa4cef2fac6" providerId="ADAL" clId="{6AB9FFBE-F452-45AC-A58B-7F45BE176DDB}" dt="2024-04-20T04:13:11.932" v="4538" actId="14100"/>
          <ac:picMkLst>
            <pc:docMk/>
            <pc:sldMk cId="1269088052" sldId="289"/>
            <ac:picMk id="6" creationId="{3FB44F8D-5A2A-078B-65EF-71CA1ECD8E5B}"/>
          </ac:picMkLst>
        </pc:picChg>
      </pc:sldChg>
      <pc:sldChg chg="addSp modSp mod modShow">
        <pc:chgData name="Moon, Landon" userId="8d310769-62bf-4f31-b910-8fa4cef2fac6" providerId="ADAL" clId="{6AB9FFBE-F452-45AC-A58B-7F45BE176DDB}" dt="2024-04-20T08:16:43.854" v="7158" actId="20577"/>
        <pc:sldMkLst>
          <pc:docMk/>
          <pc:sldMk cId="1646893313" sldId="290"/>
        </pc:sldMkLst>
        <pc:spChg chg="mod">
          <ac:chgData name="Moon, Landon" userId="8d310769-62bf-4f31-b910-8fa4cef2fac6" providerId="ADAL" clId="{6AB9FFBE-F452-45AC-A58B-7F45BE176DDB}" dt="2024-04-20T03:51:28.139" v="3377" actId="255"/>
          <ac:spMkLst>
            <pc:docMk/>
            <pc:sldMk cId="1646893313" sldId="290"/>
            <ac:spMk id="3" creationId="{B8804B61-25D4-12B9-E412-212B7F4AEB0C}"/>
          </ac:spMkLst>
        </pc:spChg>
        <pc:spChg chg="add mod">
          <ac:chgData name="Moon, Landon" userId="8d310769-62bf-4f31-b910-8fa4cef2fac6" providerId="ADAL" clId="{6AB9FFBE-F452-45AC-A58B-7F45BE176DDB}" dt="2024-04-20T08:16:43.854" v="7158" actId="20577"/>
          <ac:spMkLst>
            <pc:docMk/>
            <pc:sldMk cId="1646893313" sldId="290"/>
            <ac:spMk id="4" creationId="{9CACA510-7BD3-A253-0EEA-7B545A27FB4D}"/>
          </ac:spMkLst>
        </pc:spChg>
        <pc:spChg chg="mod">
          <ac:chgData name="Moon, Landon" userId="8d310769-62bf-4f31-b910-8fa4cef2fac6" providerId="ADAL" clId="{6AB9FFBE-F452-45AC-A58B-7F45BE176DDB}" dt="2024-04-20T07:23:27.048" v="4898" actId="14100"/>
          <ac:spMkLst>
            <pc:docMk/>
            <pc:sldMk cId="1646893313" sldId="290"/>
            <ac:spMk id="7" creationId="{0D76C796-42FF-E27F-1367-B0104C959278}"/>
          </ac:spMkLst>
        </pc:spChg>
        <pc:spChg chg="mod">
          <ac:chgData name="Moon, Landon" userId="8d310769-62bf-4f31-b910-8fa4cef2fac6" providerId="ADAL" clId="{6AB9FFBE-F452-45AC-A58B-7F45BE176DDB}" dt="2024-04-20T07:23:34.428" v="4902" actId="14100"/>
          <ac:spMkLst>
            <pc:docMk/>
            <pc:sldMk cId="1646893313" sldId="290"/>
            <ac:spMk id="9" creationId="{5855F736-CA55-64DC-4713-2597130DFAA1}"/>
          </ac:spMkLst>
        </pc:spChg>
        <pc:picChg chg="mod modCrop">
          <ac:chgData name="Moon, Landon" userId="8d310769-62bf-4f31-b910-8fa4cef2fac6" providerId="ADAL" clId="{6AB9FFBE-F452-45AC-A58B-7F45BE176DDB}" dt="2024-04-20T07:23:29.035" v="4899" actId="1076"/>
          <ac:picMkLst>
            <pc:docMk/>
            <pc:sldMk cId="1646893313" sldId="290"/>
            <ac:picMk id="8" creationId="{090FB7C2-7751-F74A-4F29-00A0767AFFB4}"/>
          </ac:picMkLst>
        </pc:picChg>
      </pc:sldChg>
      <pc:sldChg chg="modSp add mod ord">
        <pc:chgData name="Moon, Landon" userId="8d310769-62bf-4f31-b910-8fa4cef2fac6" providerId="ADAL" clId="{6AB9FFBE-F452-45AC-A58B-7F45BE176DDB}" dt="2024-04-20T03:26:10.635" v="2280" actId="20577"/>
        <pc:sldMkLst>
          <pc:docMk/>
          <pc:sldMk cId="3162167314" sldId="291"/>
        </pc:sldMkLst>
        <pc:spChg chg="mod">
          <ac:chgData name="Moon, Landon" userId="8d310769-62bf-4f31-b910-8fa4cef2fac6" providerId="ADAL" clId="{6AB9FFBE-F452-45AC-A58B-7F45BE176DDB}" dt="2024-04-20T03:26:10.635" v="2280" actId="20577"/>
          <ac:spMkLst>
            <pc:docMk/>
            <pc:sldMk cId="3162167314" sldId="291"/>
            <ac:spMk id="7" creationId="{6D691967-CCAE-08AD-E06D-1F3E6F73287E}"/>
          </ac:spMkLst>
        </pc:spChg>
      </pc:sldChg>
      <pc:sldChg chg="addSp delSp modSp mod modShow">
        <pc:chgData name="Moon, Landon" userId="8d310769-62bf-4f31-b910-8fa4cef2fac6" providerId="ADAL" clId="{6AB9FFBE-F452-45AC-A58B-7F45BE176DDB}" dt="2024-04-20T08:14:09.895" v="7045" actId="20577"/>
        <pc:sldMkLst>
          <pc:docMk/>
          <pc:sldMk cId="1456342827" sldId="292"/>
        </pc:sldMkLst>
        <pc:spChg chg="mod">
          <ac:chgData name="Moon, Landon" userId="8d310769-62bf-4f31-b910-8fa4cef2fac6" providerId="ADAL" clId="{6AB9FFBE-F452-45AC-A58B-7F45BE176DDB}" dt="2024-04-20T07:18:40.568" v="4698" actId="20577"/>
          <ac:spMkLst>
            <pc:docMk/>
            <pc:sldMk cId="1456342827" sldId="292"/>
            <ac:spMk id="3" creationId="{B8804B61-25D4-12B9-E412-212B7F4AEB0C}"/>
          </ac:spMkLst>
        </pc:spChg>
        <pc:spChg chg="add del mod">
          <ac:chgData name="Moon, Landon" userId="8d310769-62bf-4f31-b910-8fa4cef2fac6" providerId="ADAL" clId="{6AB9FFBE-F452-45AC-A58B-7F45BE176DDB}" dt="2024-04-20T03:43:49.120" v="2862" actId="21"/>
          <ac:spMkLst>
            <pc:docMk/>
            <pc:sldMk cId="1456342827" sldId="292"/>
            <ac:spMk id="5" creationId="{23263303-DE93-C164-D6FD-C4DFD9F01B1D}"/>
          </ac:spMkLst>
        </pc:spChg>
        <pc:spChg chg="mod">
          <ac:chgData name="Moon, Landon" userId="8d310769-62bf-4f31-b910-8fa4cef2fac6" providerId="ADAL" clId="{6AB9FFBE-F452-45AC-A58B-7F45BE176DDB}" dt="2024-04-20T08:05:28.002" v="6865" actId="20577"/>
          <ac:spMkLst>
            <pc:docMk/>
            <pc:sldMk cId="1456342827" sldId="292"/>
            <ac:spMk id="7" creationId="{0D76C796-42FF-E27F-1367-B0104C959278}"/>
          </ac:spMkLst>
        </pc:spChg>
        <pc:spChg chg="add mod">
          <ac:chgData name="Moon, Landon" userId="8d310769-62bf-4f31-b910-8fa4cef2fac6" providerId="ADAL" clId="{6AB9FFBE-F452-45AC-A58B-7F45BE176DDB}" dt="2024-04-20T08:14:09.895" v="7045" actId="20577"/>
          <ac:spMkLst>
            <pc:docMk/>
            <pc:sldMk cId="1456342827" sldId="292"/>
            <ac:spMk id="8" creationId="{5ED6C744-F7A4-89C7-F79A-6E50467B4413}"/>
          </ac:spMkLst>
        </pc:spChg>
        <pc:spChg chg="mod">
          <ac:chgData name="Moon, Landon" userId="8d310769-62bf-4f31-b910-8fa4cef2fac6" providerId="ADAL" clId="{6AB9FFBE-F452-45AC-A58B-7F45BE176DDB}" dt="2024-04-20T07:23:41.178" v="4904" actId="14100"/>
          <ac:spMkLst>
            <pc:docMk/>
            <pc:sldMk cId="1456342827" sldId="292"/>
            <ac:spMk id="9" creationId="{5855F736-CA55-64DC-4713-2597130DFAA1}"/>
          </ac:spMkLst>
        </pc:spChg>
        <pc:picChg chg="add del mod">
          <ac:chgData name="Moon, Landon" userId="8d310769-62bf-4f31-b910-8fa4cef2fac6" providerId="ADAL" clId="{6AB9FFBE-F452-45AC-A58B-7F45BE176DDB}" dt="2024-04-20T03:43:49.120" v="2862" actId="21"/>
          <ac:picMkLst>
            <pc:docMk/>
            <pc:sldMk cId="1456342827" sldId="292"/>
            <ac:picMk id="4" creationId="{3FB44F8D-5A2A-078B-65EF-71CA1ECD8E5B}"/>
          </ac:picMkLst>
        </pc:picChg>
        <pc:picChg chg="mod modCrop">
          <ac:chgData name="Moon, Landon" userId="8d310769-62bf-4f31-b910-8fa4cef2fac6" providerId="ADAL" clId="{6AB9FFBE-F452-45AC-A58B-7F45BE176DDB}" dt="2024-04-20T03:33:13.053" v="2339" actId="732"/>
          <ac:picMkLst>
            <pc:docMk/>
            <pc:sldMk cId="1456342827" sldId="292"/>
            <ac:picMk id="6" creationId="{7194E3C1-6CE1-1C3C-DDB9-34CDA3B1A6E4}"/>
          </ac:picMkLst>
        </pc:picChg>
      </pc:sldChg>
      <pc:sldChg chg="addSp delSp modSp add mod">
        <pc:chgData name="Moon, Landon" userId="8d310769-62bf-4f31-b910-8fa4cef2fac6" providerId="ADAL" clId="{6AB9FFBE-F452-45AC-A58B-7F45BE176DDB}" dt="2024-04-20T08:12:04.931" v="6915" actId="20577"/>
        <pc:sldMkLst>
          <pc:docMk/>
          <pc:sldMk cId="311567303" sldId="293"/>
        </pc:sldMkLst>
        <pc:spChg chg="mod">
          <ac:chgData name="Moon, Landon" userId="8d310769-62bf-4f31-b910-8fa4cef2fac6" providerId="ADAL" clId="{6AB9FFBE-F452-45AC-A58B-7F45BE176DDB}" dt="2024-04-20T03:09:10.767" v="1355" actId="20577"/>
          <ac:spMkLst>
            <pc:docMk/>
            <pc:sldMk cId="311567303" sldId="293"/>
            <ac:spMk id="2" creationId="{02E81C81-CAFC-5371-8718-D5D54A8BC8E5}"/>
          </ac:spMkLst>
        </pc:spChg>
        <pc:spChg chg="mod">
          <ac:chgData name="Moon, Landon" userId="8d310769-62bf-4f31-b910-8fa4cef2fac6" providerId="ADAL" clId="{6AB9FFBE-F452-45AC-A58B-7F45BE176DDB}" dt="2024-04-20T03:02:39.016" v="1062" actId="20577"/>
          <ac:spMkLst>
            <pc:docMk/>
            <pc:sldMk cId="311567303" sldId="293"/>
            <ac:spMk id="3" creationId="{818724CF-D5E5-D2E4-9C13-A38F08B2E21A}"/>
          </ac:spMkLst>
        </pc:spChg>
        <pc:spChg chg="mod">
          <ac:chgData name="Moon, Landon" userId="8d310769-62bf-4f31-b910-8fa4cef2fac6" providerId="ADAL" clId="{6AB9FFBE-F452-45AC-A58B-7F45BE176DDB}" dt="2024-04-20T03:15:04.337" v="2117" actId="20577"/>
          <ac:spMkLst>
            <pc:docMk/>
            <pc:sldMk cId="311567303" sldId="293"/>
            <ac:spMk id="4" creationId="{179F9547-6652-522A-C817-69ABAC2B8D34}"/>
          </ac:spMkLst>
        </pc:spChg>
        <pc:spChg chg="add">
          <ac:chgData name="Moon, Landon" userId="8d310769-62bf-4f31-b910-8fa4cef2fac6" providerId="ADAL" clId="{6AB9FFBE-F452-45AC-A58B-7F45BE176DDB}" dt="2024-04-20T03:05:22.849" v="1138" actId="11529"/>
          <ac:spMkLst>
            <pc:docMk/>
            <pc:sldMk cId="311567303" sldId="293"/>
            <ac:spMk id="11" creationId="{5D9EB30B-AE3D-1B73-9CAF-8C3D5E0B8D32}"/>
          </ac:spMkLst>
        </pc:spChg>
        <pc:spChg chg="add del mod">
          <ac:chgData name="Moon, Landon" userId="8d310769-62bf-4f31-b910-8fa4cef2fac6" providerId="ADAL" clId="{6AB9FFBE-F452-45AC-A58B-7F45BE176DDB}" dt="2024-04-20T03:06:49.135" v="1157" actId="478"/>
          <ac:spMkLst>
            <pc:docMk/>
            <pc:sldMk cId="311567303" sldId="293"/>
            <ac:spMk id="14" creationId="{ADC3EDEE-1E4D-A37A-8094-E4C8E3C69249}"/>
          </ac:spMkLst>
        </pc:spChg>
        <pc:spChg chg="del">
          <ac:chgData name="Moon, Landon" userId="8d310769-62bf-4f31-b910-8fa4cef2fac6" providerId="ADAL" clId="{6AB9FFBE-F452-45AC-A58B-7F45BE176DDB}" dt="2024-04-20T03:04:24.560" v="1127" actId="478"/>
          <ac:spMkLst>
            <pc:docMk/>
            <pc:sldMk cId="311567303" sldId="293"/>
            <ac:spMk id="16" creationId="{B0FC6BB6-ADCD-EADD-558D-913B66FABEAD}"/>
          </ac:spMkLst>
        </pc:spChg>
        <pc:spChg chg="del">
          <ac:chgData name="Moon, Landon" userId="8d310769-62bf-4f31-b910-8fa4cef2fac6" providerId="ADAL" clId="{6AB9FFBE-F452-45AC-A58B-7F45BE176DDB}" dt="2024-04-20T03:04:24.560" v="1127" actId="478"/>
          <ac:spMkLst>
            <pc:docMk/>
            <pc:sldMk cId="311567303" sldId="293"/>
            <ac:spMk id="18" creationId="{BC0F159A-D916-BEEF-CB3D-19A7BD04E754}"/>
          </ac:spMkLst>
        </pc:spChg>
        <pc:spChg chg="del">
          <ac:chgData name="Moon, Landon" userId="8d310769-62bf-4f31-b910-8fa4cef2fac6" providerId="ADAL" clId="{6AB9FFBE-F452-45AC-A58B-7F45BE176DDB}" dt="2024-04-20T03:04:24.560" v="1127" actId="478"/>
          <ac:spMkLst>
            <pc:docMk/>
            <pc:sldMk cId="311567303" sldId="293"/>
            <ac:spMk id="19" creationId="{BB6FF76B-43A3-F28D-2860-66D8D5701CD6}"/>
          </ac:spMkLst>
        </pc:spChg>
        <pc:spChg chg="del">
          <ac:chgData name="Moon, Landon" userId="8d310769-62bf-4f31-b910-8fa4cef2fac6" providerId="ADAL" clId="{6AB9FFBE-F452-45AC-A58B-7F45BE176DDB}" dt="2024-04-20T03:04:24.560" v="1127" actId="478"/>
          <ac:spMkLst>
            <pc:docMk/>
            <pc:sldMk cId="311567303" sldId="293"/>
            <ac:spMk id="20" creationId="{09B39DDB-593A-D3E4-CD22-B6BB921D5EA4}"/>
          </ac:spMkLst>
        </pc:spChg>
        <pc:spChg chg="del">
          <ac:chgData name="Moon, Landon" userId="8d310769-62bf-4f31-b910-8fa4cef2fac6" providerId="ADAL" clId="{6AB9FFBE-F452-45AC-A58B-7F45BE176DDB}" dt="2024-04-20T03:04:24.560" v="1127" actId="478"/>
          <ac:spMkLst>
            <pc:docMk/>
            <pc:sldMk cId="311567303" sldId="293"/>
            <ac:spMk id="22" creationId="{44B70406-D0F8-C4C0-DBCD-83CC35BCBFC3}"/>
          </ac:spMkLst>
        </pc:spChg>
        <pc:spChg chg="del">
          <ac:chgData name="Moon, Landon" userId="8d310769-62bf-4f31-b910-8fa4cef2fac6" providerId="ADAL" clId="{6AB9FFBE-F452-45AC-A58B-7F45BE176DDB}" dt="2024-04-20T03:04:24.560" v="1127" actId="478"/>
          <ac:spMkLst>
            <pc:docMk/>
            <pc:sldMk cId="311567303" sldId="293"/>
            <ac:spMk id="25" creationId="{FB5C29EE-44BA-F903-1BC6-D051E1034110}"/>
          </ac:spMkLst>
        </pc:spChg>
        <pc:spChg chg="del">
          <ac:chgData name="Moon, Landon" userId="8d310769-62bf-4f31-b910-8fa4cef2fac6" providerId="ADAL" clId="{6AB9FFBE-F452-45AC-A58B-7F45BE176DDB}" dt="2024-04-20T03:04:24.560" v="1127" actId="478"/>
          <ac:spMkLst>
            <pc:docMk/>
            <pc:sldMk cId="311567303" sldId="293"/>
            <ac:spMk id="28" creationId="{B7F59B29-C06B-2DC3-6036-F5DCE604CAB6}"/>
          </ac:spMkLst>
        </pc:spChg>
        <pc:spChg chg="del">
          <ac:chgData name="Moon, Landon" userId="8d310769-62bf-4f31-b910-8fa4cef2fac6" providerId="ADAL" clId="{6AB9FFBE-F452-45AC-A58B-7F45BE176DDB}" dt="2024-04-20T03:04:24.560" v="1127" actId="478"/>
          <ac:spMkLst>
            <pc:docMk/>
            <pc:sldMk cId="311567303" sldId="293"/>
            <ac:spMk id="29" creationId="{1D8F413A-1122-6DF1-B46D-B321F855EDED}"/>
          </ac:spMkLst>
        </pc:spChg>
        <pc:spChg chg="add mod">
          <ac:chgData name="Moon, Landon" userId="8d310769-62bf-4f31-b910-8fa4cef2fac6" providerId="ADAL" clId="{6AB9FFBE-F452-45AC-A58B-7F45BE176DDB}" dt="2024-04-20T03:07:20.202" v="1169" actId="1076"/>
          <ac:spMkLst>
            <pc:docMk/>
            <pc:sldMk cId="311567303" sldId="293"/>
            <ac:spMk id="30" creationId="{08F3AD9C-B4CB-C86D-04F2-1C27F3C18B8D}"/>
          </ac:spMkLst>
        </pc:spChg>
        <pc:spChg chg="add del">
          <ac:chgData name="Moon, Landon" userId="8d310769-62bf-4f31-b910-8fa4cef2fac6" providerId="ADAL" clId="{6AB9FFBE-F452-45AC-A58B-7F45BE176DDB}" dt="2024-04-20T03:07:02.296" v="1161" actId="478"/>
          <ac:spMkLst>
            <pc:docMk/>
            <pc:sldMk cId="311567303" sldId="293"/>
            <ac:spMk id="31" creationId="{D7C4BCCF-8B3A-E801-600B-952719EAAE1C}"/>
          </ac:spMkLst>
        </pc:spChg>
        <pc:spChg chg="add mod">
          <ac:chgData name="Moon, Landon" userId="8d310769-62bf-4f31-b910-8fa4cef2fac6" providerId="ADAL" clId="{6AB9FFBE-F452-45AC-A58B-7F45BE176DDB}" dt="2024-04-20T03:07:44.167" v="1186" actId="20577"/>
          <ac:spMkLst>
            <pc:docMk/>
            <pc:sldMk cId="311567303" sldId="293"/>
            <ac:spMk id="32" creationId="{DAF9ED7D-60E5-1930-208D-CD9A743E2B6D}"/>
          </ac:spMkLst>
        </pc:spChg>
        <pc:spChg chg="add mod">
          <ac:chgData name="Moon, Landon" userId="8d310769-62bf-4f31-b910-8fa4cef2fac6" providerId="ADAL" clId="{6AB9FFBE-F452-45AC-A58B-7F45BE176DDB}" dt="2024-04-20T03:07:57.560" v="1201" actId="1076"/>
          <ac:spMkLst>
            <pc:docMk/>
            <pc:sldMk cId="311567303" sldId="293"/>
            <ac:spMk id="33" creationId="{3CC58327-EBEC-C480-5DE8-444F3DF2609D}"/>
          </ac:spMkLst>
        </pc:spChg>
        <pc:spChg chg="add mod">
          <ac:chgData name="Moon, Landon" userId="8d310769-62bf-4f31-b910-8fa4cef2fac6" providerId="ADAL" clId="{6AB9FFBE-F452-45AC-A58B-7F45BE176DDB}" dt="2024-04-20T03:23:36.618" v="2221" actId="207"/>
          <ac:spMkLst>
            <pc:docMk/>
            <pc:sldMk cId="311567303" sldId="293"/>
            <ac:spMk id="38" creationId="{CE205162-7F45-8B35-781A-BE5B0E4D0C0F}"/>
          </ac:spMkLst>
        </pc:spChg>
        <pc:spChg chg="add mod">
          <ac:chgData name="Moon, Landon" userId="8d310769-62bf-4f31-b910-8fa4cef2fac6" providerId="ADAL" clId="{6AB9FFBE-F452-45AC-A58B-7F45BE176DDB}" dt="2024-04-20T08:12:04.931" v="6915" actId="20577"/>
          <ac:spMkLst>
            <pc:docMk/>
            <pc:sldMk cId="311567303" sldId="293"/>
            <ac:spMk id="39" creationId="{E97B3835-CC59-6474-C18C-79A25CD827D7}"/>
          </ac:spMkLst>
        </pc:spChg>
        <pc:picChg chg="add mod">
          <ac:chgData name="Moon, Landon" userId="8d310769-62bf-4f31-b910-8fa4cef2fac6" providerId="ADAL" clId="{6AB9FFBE-F452-45AC-A58B-7F45BE176DDB}" dt="2024-04-20T03:04:55.404" v="1133" actId="14100"/>
          <ac:picMkLst>
            <pc:docMk/>
            <pc:sldMk cId="311567303" sldId="293"/>
            <ac:picMk id="6" creationId="{87898F19-354F-1394-DF5A-F8D0B7611F0C}"/>
          </ac:picMkLst>
        </pc:picChg>
        <pc:picChg chg="del">
          <ac:chgData name="Moon, Landon" userId="8d310769-62bf-4f31-b910-8fa4cef2fac6" providerId="ADAL" clId="{6AB9FFBE-F452-45AC-A58B-7F45BE176DDB}" dt="2024-04-20T03:04:17.027" v="1123" actId="478"/>
          <ac:picMkLst>
            <pc:docMk/>
            <pc:sldMk cId="311567303" sldId="293"/>
            <ac:picMk id="9" creationId="{A290D035-51BB-7D97-E895-AC159274ED21}"/>
          </ac:picMkLst>
        </pc:picChg>
        <pc:picChg chg="del">
          <ac:chgData name="Moon, Landon" userId="8d310769-62bf-4f31-b910-8fa4cef2fac6" providerId="ADAL" clId="{6AB9FFBE-F452-45AC-A58B-7F45BE176DDB}" dt="2024-04-20T03:04:24.560" v="1127" actId="478"/>
          <ac:picMkLst>
            <pc:docMk/>
            <pc:sldMk cId="311567303" sldId="293"/>
            <ac:picMk id="10" creationId="{161EC96A-F48D-9B2C-4C65-3F48A1097386}"/>
          </ac:picMkLst>
        </pc:picChg>
        <pc:picChg chg="del">
          <ac:chgData name="Moon, Landon" userId="8d310769-62bf-4f31-b910-8fa4cef2fac6" providerId="ADAL" clId="{6AB9FFBE-F452-45AC-A58B-7F45BE176DDB}" dt="2024-04-20T03:04:24.560" v="1127" actId="478"/>
          <ac:picMkLst>
            <pc:docMk/>
            <pc:sldMk cId="311567303" sldId="293"/>
            <ac:picMk id="12" creationId="{4D4C5741-0BD5-D9B5-F4B8-E2DBCD61BC52}"/>
          </ac:picMkLst>
        </pc:picChg>
        <pc:picChg chg="add mod">
          <ac:chgData name="Moon, Landon" userId="8d310769-62bf-4f31-b910-8fa4cef2fac6" providerId="ADAL" clId="{6AB9FFBE-F452-45AC-A58B-7F45BE176DDB}" dt="2024-04-20T03:06:44.398" v="1155" actId="1076"/>
          <ac:picMkLst>
            <pc:docMk/>
            <pc:sldMk cId="311567303" sldId="293"/>
            <ac:picMk id="13" creationId="{D9700F99-1969-85E2-F888-705F6D50B655}"/>
          </ac:picMkLst>
        </pc:picChg>
        <pc:picChg chg="del">
          <ac:chgData name="Moon, Landon" userId="8d310769-62bf-4f31-b910-8fa4cef2fac6" providerId="ADAL" clId="{6AB9FFBE-F452-45AC-A58B-7F45BE176DDB}" dt="2024-04-20T03:04:24.560" v="1127" actId="478"/>
          <ac:picMkLst>
            <pc:docMk/>
            <pc:sldMk cId="311567303" sldId="293"/>
            <ac:picMk id="23" creationId="{3CB18B49-804F-D8B8-A4E5-A37AC61EE5A0}"/>
          </ac:picMkLst>
        </pc:picChg>
        <pc:picChg chg="del">
          <ac:chgData name="Moon, Landon" userId="8d310769-62bf-4f31-b910-8fa4cef2fac6" providerId="ADAL" clId="{6AB9FFBE-F452-45AC-A58B-7F45BE176DDB}" dt="2024-04-20T03:04:24.560" v="1127" actId="478"/>
          <ac:picMkLst>
            <pc:docMk/>
            <pc:sldMk cId="311567303" sldId="293"/>
            <ac:picMk id="26" creationId="{66AA02EF-E6B9-990F-9DD2-74B47E02CFCA}"/>
          </ac:picMkLst>
        </pc:picChg>
        <pc:picChg chg="del">
          <ac:chgData name="Moon, Landon" userId="8d310769-62bf-4f31-b910-8fa4cef2fac6" providerId="ADAL" clId="{6AB9FFBE-F452-45AC-A58B-7F45BE176DDB}" dt="2024-04-20T03:04:24.560" v="1127" actId="478"/>
          <ac:picMkLst>
            <pc:docMk/>
            <pc:sldMk cId="311567303" sldId="293"/>
            <ac:picMk id="27" creationId="{0921D402-7A2D-93A4-8271-2B3EF3A0252D}"/>
          </ac:picMkLst>
        </pc:picChg>
        <pc:picChg chg="add mod">
          <ac:chgData name="Moon, Landon" userId="8d310769-62bf-4f31-b910-8fa4cef2fac6" providerId="ADAL" clId="{6AB9FFBE-F452-45AC-A58B-7F45BE176DDB}" dt="2024-04-20T03:15:50.594" v="2126" actId="1076"/>
          <ac:picMkLst>
            <pc:docMk/>
            <pc:sldMk cId="311567303" sldId="293"/>
            <ac:picMk id="35" creationId="{E750BD0F-4C0D-8E6C-82A5-873D5BEF32A2}"/>
          </ac:picMkLst>
        </pc:picChg>
        <pc:picChg chg="add del mod">
          <ac:chgData name="Moon, Landon" userId="8d310769-62bf-4f31-b910-8fa4cef2fac6" providerId="ADAL" clId="{6AB9FFBE-F452-45AC-A58B-7F45BE176DDB}" dt="2024-04-20T03:17:15.531" v="2129" actId="478"/>
          <ac:picMkLst>
            <pc:docMk/>
            <pc:sldMk cId="311567303" sldId="293"/>
            <ac:picMk id="37" creationId="{20977F56-017C-84A0-90C2-2C24C1CEA0B3}"/>
          </ac:picMkLst>
        </pc:picChg>
        <pc:cxnChg chg="add del mod">
          <ac:chgData name="Moon, Landon" userId="8d310769-62bf-4f31-b910-8fa4cef2fac6" providerId="ADAL" clId="{6AB9FFBE-F452-45AC-A58B-7F45BE176DDB}" dt="2024-04-20T03:05:14.259" v="1137" actId="478"/>
          <ac:cxnSpMkLst>
            <pc:docMk/>
            <pc:sldMk cId="311567303" sldId="293"/>
            <ac:cxnSpMk id="7" creationId="{AC599252-E174-092A-0EB5-17243D6408AB}"/>
          </ac:cxnSpMkLst>
        </pc:cxnChg>
        <pc:cxnChg chg="del mod">
          <ac:chgData name="Moon, Landon" userId="8d310769-62bf-4f31-b910-8fa4cef2fac6" providerId="ADAL" clId="{6AB9FFBE-F452-45AC-A58B-7F45BE176DDB}" dt="2024-04-20T03:04:24.560" v="1127" actId="478"/>
          <ac:cxnSpMkLst>
            <pc:docMk/>
            <pc:sldMk cId="311567303" sldId="293"/>
            <ac:cxnSpMk id="15" creationId="{07D9DDBE-8C14-6C54-748E-67BE849CBC55}"/>
          </ac:cxnSpMkLst>
        </pc:cxnChg>
        <pc:cxnChg chg="del mod">
          <ac:chgData name="Moon, Landon" userId="8d310769-62bf-4f31-b910-8fa4cef2fac6" providerId="ADAL" clId="{6AB9FFBE-F452-45AC-A58B-7F45BE176DDB}" dt="2024-04-20T03:04:24.560" v="1127" actId="478"/>
          <ac:cxnSpMkLst>
            <pc:docMk/>
            <pc:sldMk cId="311567303" sldId="293"/>
            <ac:cxnSpMk id="17" creationId="{73E9BEF7-0B61-92FD-3032-EE1BF5041ABA}"/>
          </ac:cxnSpMkLst>
        </pc:cxnChg>
        <pc:cxnChg chg="del">
          <ac:chgData name="Moon, Landon" userId="8d310769-62bf-4f31-b910-8fa4cef2fac6" providerId="ADAL" clId="{6AB9FFBE-F452-45AC-A58B-7F45BE176DDB}" dt="2024-04-20T03:04:24.560" v="1127" actId="478"/>
          <ac:cxnSpMkLst>
            <pc:docMk/>
            <pc:sldMk cId="311567303" sldId="293"/>
            <ac:cxnSpMk id="21" creationId="{C11DA094-6631-4044-1BB3-72E6A51F3B0F}"/>
          </ac:cxnSpMkLst>
        </pc:cxnChg>
        <pc:cxnChg chg="del">
          <ac:chgData name="Moon, Landon" userId="8d310769-62bf-4f31-b910-8fa4cef2fac6" providerId="ADAL" clId="{6AB9FFBE-F452-45AC-A58B-7F45BE176DDB}" dt="2024-04-20T03:04:24.560" v="1127" actId="478"/>
          <ac:cxnSpMkLst>
            <pc:docMk/>
            <pc:sldMk cId="311567303" sldId="293"/>
            <ac:cxnSpMk id="24" creationId="{92A307EA-2DF8-511A-D8B5-B7F2758838AD}"/>
          </ac:cxnSpMkLst>
        </pc:cxnChg>
      </pc:sldChg>
      <pc:sldChg chg="del">
        <pc:chgData name="Moon, Landon" userId="8d310769-62bf-4f31-b910-8fa4cef2fac6" providerId="ADAL" clId="{6AB9FFBE-F452-45AC-A58B-7F45BE176DDB}" dt="2024-04-20T02:58:58.379" v="969" actId="47"/>
        <pc:sldMkLst>
          <pc:docMk/>
          <pc:sldMk cId="3083869165" sldId="293"/>
        </pc:sldMkLst>
      </pc:sldChg>
      <pc:sldChg chg="addSp modSp add mod">
        <pc:chgData name="Moon, Landon" userId="8d310769-62bf-4f31-b910-8fa4cef2fac6" providerId="ADAL" clId="{6AB9FFBE-F452-45AC-A58B-7F45BE176DDB}" dt="2024-04-20T08:16:26.214" v="7129" actId="20577"/>
        <pc:sldMkLst>
          <pc:docMk/>
          <pc:sldMk cId="265806069" sldId="294"/>
        </pc:sldMkLst>
        <pc:spChg chg="mod">
          <ac:chgData name="Moon, Landon" userId="8d310769-62bf-4f31-b910-8fa4cef2fac6" providerId="ADAL" clId="{6AB9FFBE-F452-45AC-A58B-7F45BE176DDB}" dt="2024-04-20T03:52:08.142" v="3397" actId="20577"/>
          <ac:spMkLst>
            <pc:docMk/>
            <pc:sldMk cId="265806069" sldId="294"/>
            <ac:spMk id="3" creationId="{B8804B61-25D4-12B9-E412-212B7F4AEB0C}"/>
          </ac:spMkLst>
        </pc:spChg>
        <pc:spChg chg="mod">
          <ac:chgData name="Moon, Landon" userId="8d310769-62bf-4f31-b910-8fa4cef2fac6" providerId="ADAL" clId="{6AB9FFBE-F452-45AC-A58B-7F45BE176DDB}" dt="2024-04-20T03:54:36.645" v="3672" actId="20577"/>
          <ac:spMkLst>
            <pc:docMk/>
            <pc:sldMk cId="265806069" sldId="294"/>
            <ac:spMk id="4" creationId="{482F068C-88B0-FE29-721B-53288C4B3A63}"/>
          </ac:spMkLst>
        </pc:spChg>
        <pc:spChg chg="add mod">
          <ac:chgData name="Moon, Landon" userId="8d310769-62bf-4f31-b910-8fa4cef2fac6" providerId="ADAL" clId="{6AB9FFBE-F452-45AC-A58B-7F45BE176DDB}" dt="2024-04-20T08:16:26.214" v="7129" actId="20577"/>
          <ac:spMkLst>
            <pc:docMk/>
            <pc:sldMk cId="265806069" sldId="294"/>
            <ac:spMk id="5" creationId="{169483EB-9360-345B-6282-4847FBCEAAAE}"/>
          </ac:spMkLst>
        </pc:spChg>
      </pc:sldChg>
      <pc:sldChg chg="addSp delSp modSp new mod">
        <pc:chgData name="Moon, Landon" userId="8d310769-62bf-4f31-b910-8fa4cef2fac6" providerId="ADAL" clId="{6AB9FFBE-F452-45AC-A58B-7F45BE176DDB}" dt="2024-04-21T00:26:43.889" v="7169" actId="20577"/>
        <pc:sldMkLst>
          <pc:docMk/>
          <pc:sldMk cId="1205032946" sldId="295"/>
        </pc:sldMkLst>
        <pc:spChg chg="mod">
          <ac:chgData name="Moon, Landon" userId="8d310769-62bf-4f31-b910-8fa4cef2fac6" providerId="ADAL" clId="{6AB9FFBE-F452-45AC-A58B-7F45BE176DDB}" dt="2024-04-20T04:06:04.225" v="4090" actId="20577"/>
          <ac:spMkLst>
            <pc:docMk/>
            <pc:sldMk cId="1205032946" sldId="295"/>
            <ac:spMk id="2" creationId="{5F231E6F-E602-2769-97C2-D27BCB7DE40E}"/>
          </ac:spMkLst>
        </pc:spChg>
        <pc:spChg chg="mod">
          <ac:chgData name="Moon, Landon" userId="8d310769-62bf-4f31-b910-8fa4cef2fac6" providerId="ADAL" clId="{6AB9FFBE-F452-45AC-A58B-7F45BE176DDB}" dt="2024-04-20T04:05:45.058" v="4064" actId="20577"/>
          <ac:spMkLst>
            <pc:docMk/>
            <pc:sldMk cId="1205032946" sldId="295"/>
            <ac:spMk id="3" creationId="{BABA5961-A439-5BA9-6B76-16177B773E21}"/>
          </ac:spMkLst>
        </pc:spChg>
        <pc:spChg chg="mod">
          <ac:chgData name="Moon, Landon" userId="8d310769-62bf-4f31-b910-8fa4cef2fac6" providerId="ADAL" clId="{6AB9FFBE-F452-45AC-A58B-7F45BE176DDB}" dt="2024-04-20T07:43:18.715" v="5492" actId="20577"/>
          <ac:spMkLst>
            <pc:docMk/>
            <pc:sldMk cId="1205032946" sldId="295"/>
            <ac:spMk id="4" creationId="{194148A5-EF04-C8D5-F133-E873C5E6B7A8}"/>
          </ac:spMkLst>
        </pc:spChg>
        <pc:spChg chg="del">
          <ac:chgData name="Moon, Landon" userId="8d310769-62bf-4f31-b910-8fa4cef2fac6" providerId="ADAL" clId="{6AB9FFBE-F452-45AC-A58B-7F45BE176DDB}" dt="2024-04-20T04:05:35.265" v="4047"/>
          <ac:spMkLst>
            <pc:docMk/>
            <pc:sldMk cId="1205032946" sldId="295"/>
            <ac:spMk id="5" creationId="{EB777E4C-57A8-83F3-8AA8-45BAB50ED7B4}"/>
          </ac:spMkLst>
        </pc:spChg>
        <pc:spChg chg="add del mod">
          <ac:chgData name="Moon, Landon" userId="8d310769-62bf-4f31-b910-8fa4cef2fac6" providerId="ADAL" clId="{6AB9FFBE-F452-45AC-A58B-7F45BE176DDB}" dt="2024-04-20T07:41:01.271" v="5303" actId="478"/>
          <ac:spMkLst>
            <pc:docMk/>
            <pc:sldMk cId="1205032946" sldId="295"/>
            <ac:spMk id="9" creationId="{0A355033-D5BA-7A5B-8020-101F59846341}"/>
          </ac:spMkLst>
        </pc:spChg>
        <pc:spChg chg="add del mod">
          <ac:chgData name="Moon, Landon" userId="8d310769-62bf-4f31-b910-8fa4cef2fac6" providerId="ADAL" clId="{6AB9FFBE-F452-45AC-A58B-7F45BE176DDB}" dt="2024-04-20T07:50:00.241" v="6007"/>
          <ac:spMkLst>
            <pc:docMk/>
            <pc:sldMk cId="1205032946" sldId="295"/>
            <ac:spMk id="16" creationId="{639D3C6D-C430-A6F2-81F1-D9389A6980BB}"/>
          </ac:spMkLst>
        </pc:spChg>
        <pc:spChg chg="add mod">
          <ac:chgData name="Moon, Landon" userId="8d310769-62bf-4f31-b910-8fa4cef2fac6" providerId="ADAL" clId="{6AB9FFBE-F452-45AC-A58B-7F45BE176DDB}" dt="2024-04-21T00:26:43.889" v="7169" actId="20577"/>
          <ac:spMkLst>
            <pc:docMk/>
            <pc:sldMk cId="1205032946" sldId="295"/>
            <ac:spMk id="19" creationId="{ADF3F709-82A5-46D1-F188-93BAA15B65B5}"/>
          </ac:spMkLst>
        </pc:spChg>
        <pc:spChg chg="add mod ord">
          <ac:chgData name="Moon, Landon" userId="8d310769-62bf-4f31-b910-8fa4cef2fac6" providerId="ADAL" clId="{6AB9FFBE-F452-45AC-A58B-7F45BE176DDB}" dt="2024-04-20T07:53:52.629" v="6117" actId="167"/>
          <ac:spMkLst>
            <pc:docMk/>
            <pc:sldMk cId="1205032946" sldId="295"/>
            <ac:spMk id="21" creationId="{4EFBB406-75B2-1D18-3189-602FC5D5DC4C}"/>
          </ac:spMkLst>
        </pc:spChg>
        <pc:spChg chg="add mod">
          <ac:chgData name="Moon, Landon" userId="8d310769-62bf-4f31-b910-8fa4cef2fac6" providerId="ADAL" clId="{6AB9FFBE-F452-45AC-A58B-7F45BE176DDB}" dt="2024-04-20T08:16:31.870" v="7142" actId="20577"/>
          <ac:spMkLst>
            <pc:docMk/>
            <pc:sldMk cId="1205032946" sldId="295"/>
            <ac:spMk id="22" creationId="{FCBECF9E-0397-6440-4644-EE0DA03A6B9B}"/>
          </ac:spMkLst>
        </pc:spChg>
        <pc:picChg chg="add del mod">
          <ac:chgData name="Moon, Landon" userId="8d310769-62bf-4f31-b910-8fa4cef2fac6" providerId="ADAL" clId="{6AB9FFBE-F452-45AC-A58B-7F45BE176DDB}" dt="2024-04-20T07:49:57.133" v="6005" actId="478"/>
          <ac:picMkLst>
            <pc:docMk/>
            <pc:sldMk cId="1205032946" sldId="295"/>
            <ac:picMk id="7" creationId="{23CDBB8D-CF87-F3F4-AE44-B80EFC0F933B}"/>
          </ac:picMkLst>
        </pc:picChg>
        <pc:picChg chg="add mod">
          <ac:chgData name="Moon, Landon" userId="8d310769-62bf-4f31-b910-8fa4cef2fac6" providerId="ADAL" clId="{6AB9FFBE-F452-45AC-A58B-7F45BE176DDB}" dt="2024-04-20T07:41:00.249" v="5302"/>
          <ac:picMkLst>
            <pc:docMk/>
            <pc:sldMk cId="1205032946" sldId="295"/>
            <ac:picMk id="11" creationId="{118D2E9D-41B1-D6CE-56DB-056F3445E783}"/>
          </ac:picMkLst>
        </pc:picChg>
        <pc:picChg chg="add mod">
          <ac:chgData name="Moon, Landon" userId="8d310769-62bf-4f31-b910-8fa4cef2fac6" providerId="ADAL" clId="{6AB9FFBE-F452-45AC-A58B-7F45BE176DDB}" dt="2024-04-20T07:57:15.757" v="6410" actId="1076"/>
          <ac:picMkLst>
            <pc:docMk/>
            <pc:sldMk cId="1205032946" sldId="295"/>
            <ac:picMk id="13" creationId="{B0086FFD-029F-7F1B-30B3-F30A1D7D5288}"/>
          </ac:picMkLst>
        </pc:picChg>
        <pc:picChg chg="add del mod">
          <ac:chgData name="Moon, Landon" userId="8d310769-62bf-4f31-b910-8fa4cef2fac6" providerId="ADAL" clId="{6AB9FFBE-F452-45AC-A58B-7F45BE176DDB}" dt="2024-04-20T07:44:39.641" v="5501" actId="21"/>
          <ac:picMkLst>
            <pc:docMk/>
            <pc:sldMk cId="1205032946" sldId="295"/>
            <ac:picMk id="14" creationId="{FBD14C3E-FE50-5E28-63D3-41D83E30D8BC}"/>
          </ac:picMkLst>
        </pc:picChg>
        <pc:picChg chg="add del mod">
          <ac:chgData name="Moon, Landon" userId="8d310769-62bf-4f31-b910-8fa4cef2fac6" providerId="ADAL" clId="{6AB9FFBE-F452-45AC-A58B-7F45BE176DDB}" dt="2024-04-20T07:51:17.326" v="6093" actId="478"/>
          <ac:picMkLst>
            <pc:docMk/>
            <pc:sldMk cId="1205032946" sldId="295"/>
            <ac:picMk id="17" creationId="{C259D0A2-FD1B-8966-05C0-D1791FA11198}"/>
          </ac:picMkLst>
        </pc:picChg>
      </pc:sldChg>
      <pc:sldChg chg="addSp delSp modSp add mod setBg">
        <pc:chgData name="Moon, Landon" userId="8d310769-62bf-4f31-b910-8fa4cef2fac6" providerId="ADAL" clId="{6AB9FFBE-F452-45AC-A58B-7F45BE176DDB}" dt="2024-04-20T08:16:38.066" v="7157" actId="20577"/>
        <pc:sldMkLst>
          <pc:docMk/>
          <pc:sldMk cId="2196132707" sldId="296"/>
        </pc:sldMkLst>
        <pc:spChg chg="mod">
          <ac:chgData name="Moon, Landon" userId="8d310769-62bf-4f31-b910-8fa4cef2fac6" providerId="ADAL" clId="{6AB9FFBE-F452-45AC-A58B-7F45BE176DDB}" dt="2024-04-20T04:16:09.949" v="4552" actId="20577"/>
          <ac:spMkLst>
            <pc:docMk/>
            <pc:sldMk cId="2196132707" sldId="296"/>
            <ac:spMk id="3" creationId="{BABA5961-A439-5BA9-6B76-16177B773E21}"/>
          </ac:spMkLst>
        </pc:spChg>
        <pc:spChg chg="mod">
          <ac:chgData name="Moon, Landon" userId="8d310769-62bf-4f31-b910-8fa4cef2fac6" providerId="ADAL" clId="{6AB9FFBE-F452-45AC-A58B-7F45BE176DDB}" dt="2024-04-20T07:47:34.715" v="5925" actId="20577"/>
          <ac:spMkLst>
            <pc:docMk/>
            <pc:sldMk cId="2196132707" sldId="296"/>
            <ac:spMk id="4" creationId="{194148A5-EF04-C8D5-F133-E873C5E6B7A8}"/>
          </ac:spMkLst>
        </pc:spChg>
        <pc:spChg chg="add mod">
          <ac:chgData name="Moon, Landon" userId="8d310769-62bf-4f31-b910-8fa4cef2fac6" providerId="ADAL" clId="{6AB9FFBE-F452-45AC-A58B-7F45BE176DDB}" dt="2024-04-20T08:16:38.066" v="7157" actId="20577"/>
          <ac:spMkLst>
            <pc:docMk/>
            <pc:sldMk cId="2196132707" sldId="296"/>
            <ac:spMk id="14" creationId="{BB7559F9-7826-2867-DD28-EA71EA87682F}"/>
          </ac:spMkLst>
        </pc:spChg>
        <pc:picChg chg="add del mod">
          <ac:chgData name="Moon, Landon" userId="8d310769-62bf-4f31-b910-8fa4cef2fac6" providerId="ADAL" clId="{6AB9FFBE-F452-45AC-A58B-7F45BE176DDB}" dt="2024-04-20T07:44:08.657" v="5499" actId="21"/>
          <ac:picMkLst>
            <pc:docMk/>
            <pc:sldMk cId="2196132707" sldId="296"/>
            <ac:picMk id="6" creationId="{FBD14C3E-FE50-5E28-63D3-41D83E30D8BC}"/>
          </ac:picMkLst>
        </pc:picChg>
        <pc:picChg chg="mod">
          <ac:chgData name="Moon, Landon" userId="8d310769-62bf-4f31-b910-8fa4cef2fac6" providerId="ADAL" clId="{6AB9FFBE-F452-45AC-A58B-7F45BE176DDB}" dt="2024-04-20T07:53:15.916" v="6112" actId="1076"/>
          <ac:picMkLst>
            <pc:docMk/>
            <pc:sldMk cId="2196132707" sldId="296"/>
            <ac:picMk id="7" creationId="{23CDBB8D-CF87-F3F4-AE44-B80EFC0F933B}"/>
          </ac:picMkLst>
        </pc:picChg>
        <pc:picChg chg="add del mod">
          <ac:chgData name="Moon, Landon" userId="8d310769-62bf-4f31-b910-8fa4cef2fac6" providerId="ADAL" clId="{6AB9FFBE-F452-45AC-A58B-7F45BE176DDB}" dt="2024-04-20T07:48:32.419" v="5930" actId="478"/>
          <ac:picMkLst>
            <pc:docMk/>
            <pc:sldMk cId="2196132707" sldId="296"/>
            <ac:picMk id="9" creationId="{EB3A5235-8FD3-DDAC-1727-148B9C703029}"/>
          </ac:picMkLst>
        </pc:picChg>
        <pc:picChg chg="add del">
          <ac:chgData name="Moon, Landon" userId="8d310769-62bf-4f31-b910-8fa4cef2fac6" providerId="ADAL" clId="{6AB9FFBE-F452-45AC-A58B-7F45BE176DDB}" dt="2024-04-20T07:48:34.039" v="5932" actId="478"/>
          <ac:picMkLst>
            <pc:docMk/>
            <pc:sldMk cId="2196132707" sldId="296"/>
            <ac:picMk id="11" creationId="{5AE43723-44EC-7AB4-8AA5-C800306ECAFA}"/>
          </ac:picMkLst>
        </pc:picChg>
        <pc:picChg chg="add del mod modCrop">
          <ac:chgData name="Moon, Landon" userId="8d310769-62bf-4f31-b910-8fa4cef2fac6" providerId="ADAL" clId="{6AB9FFBE-F452-45AC-A58B-7F45BE176DDB}" dt="2024-04-20T07:49:58.739" v="6006" actId="21"/>
          <ac:picMkLst>
            <pc:docMk/>
            <pc:sldMk cId="2196132707" sldId="296"/>
            <ac:picMk id="13" creationId="{C259D0A2-FD1B-8966-05C0-D1791FA11198}"/>
          </ac:picMkLst>
        </pc:picChg>
      </pc:sldChg>
    </pc:docChg>
  </pc:docChgLst>
  <pc:docChgLst>
    <pc:chgData name="Steach, Parker Brandon" userId="S::parker.steach@mavs.uta.edu::bc5b7308-8cdd-45ea-abf3-05b013655bca" providerId="AD" clId="Web-{B0FB1C25-8A87-4E16-ABBF-A17C152C5A3F}"/>
    <pc:docChg chg="modSld">
      <pc:chgData name="Steach, Parker Brandon" userId="S::parker.steach@mavs.uta.edu::bc5b7308-8cdd-45ea-abf3-05b013655bca" providerId="AD" clId="Web-{B0FB1C25-8A87-4E16-ABBF-A17C152C5A3F}" dt="2024-04-22T17:11:32.382" v="20" actId="20577"/>
      <pc:docMkLst>
        <pc:docMk/>
      </pc:docMkLst>
      <pc:sldChg chg="modSp">
        <pc:chgData name="Steach, Parker Brandon" userId="S::parker.steach@mavs.uta.edu::bc5b7308-8cdd-45ea-abf3-05b013655bca" providerId="AD" clId="Web-{B0FB1C25-8A87-4E16-ABBF-A17C152C5A3F}" dt="2024-04-22T17:10:52.912" v="4" actId="20577"/>
        <pc:sldMkLst>
          <pc:docMk/>
          <pc:sldMk cId="1646893313" sldId="290"/>
        </pc:sldMkLst>
        <pc:spChg chg="mod">
          <ac:chgData name="Steach, Parker Brandon" userId="S::parker.steach@mavs.uta.edu::bc5b7308-8cdd-45ea-abf3-05b013655bca" providerId="AD" clId="Web-{B0FB1C25-8A87-4E16-ABBF-A17C152C5A3F}" dt="2024-04-22T17:10:52.912" v="4" actId="20577"/>
          <ac:spMkLst>
            <pc:docMk/>
            <pc:sldMk cId="1646893313" sldId="290"/>
            <ac:spMk id="4" creationId="{9CACA510-7BD3-A253-0EEA-7B545A27FB4D}"/>
          </ac:spMkLst>
        </pc:spChg>
      </pc:sldChg>
      <pc:sldChg chg="modSp">
        <pc:chgData name="Steach, Parker Brandon" userId="S::parker.steach@mavs.uta.edu::bc5b7308-8cdd-45ea-abf3-05b013655bca" providerId="AD" clId="Web-{B0FB1C25-8A87-4E16-ABBF-A17C152C5A3F}" dt="2024-04-22T17:11:32.382" v="20" actId="20577"/>
        <pc:sldMkLst>
          <pc:docMk/>
          <pc:sldMk cId="1456342827" sldId="292"/>
        </pc:sldMkLst>
        <pc:spChg chg="mod">
          <ac:chgData name="Steach, Parker Brandon" userId="S::parker.steach@mavs.uta.edu::bc5b7308-8cdd-45ea-abf3-05b013655bca" providerId="AD" clId="Web-{B0FB1C25-8A87-4E16-ABBF-A17C152C5A3F}" dt="2024-04-22T17:11:32.382" v="20" actId="20577"/>
          <ac:spMkLst>
            <pc:docMk/>
            <pc:sldMk cId="1456342827" sldId="292"/>
            <ac:spMk id="8" creationId="{5ED6C744-F7A4-89C7-F79A-6E50467B4413}"/>
          </ac:spMkLst>
        </pc:spChg>
      </pc:sldChg>
      <pc:sldChg chg="modSp">
        <pc:chgData name="Steach, Parker Brandon" userId="S::parker.steach@mavs.uta.edu::bc5b7308-8cdd-45ea-abf3-05b013655bca" providerId="AD" clId="Web-{B0FB1C25-8A87-4E16-ABBF-A17C152C5A3F}" dt="2024-04-22T17:11:24.835" v="16" actId="20577"/>
        <pc:sldMkLst>
          <pc:docMk/>
          <pc:sldMk cId="1205032946" sldId="295"/>
        </pc:sldMkLst>
        <pc:spChg chg="mod">
          <ac:chgData name="Steach, Parker Brandon" userId="S::parker.steach@mavs.uta.edu::bc5b7308-8cdd-45ea-abf3-05b013655bca" providerId="AD" clId="Web-{B0FB1C25-8A87-4E16-ABBF-A17C152C5A3F}" dt="2024-04-22T17:11:24.835" v="16" actId="20577"/>
          <ac:spMkLst>
            <pc:docMk/>
            <pc:sldMk cId="1205032946" sldId="295"/>
            <ac:spMk id="22" creationId="{FCBECF9E-0397-6440-4644-EE0DA03A6B9B}"/>
          </ac:spMkLst>
        </pc:spChg>
      </pc:sldChg>
      <pc:sldChg chg="modSp">
        <pc:chgData name="Steach, Parker Brandon" userId="S::parker.steach@mavs.uta.edu::bc5b7308-8cdd-45ea-abf3-05b013655bca" providerId="AD" clId="Web-{B0FB1C25-8A87-4E16-ABBF-A17C152C5A3F}" dt="2024-04-22T17:11:17.053" v="13" actId="20577"/>
        <pc:sldMkLst>
          <pc:docMk/>
          <pc:sldMk cId="2196132707" sldId="296"/>
        </pc:sldMkLst>
        <pc:spChg chg="mod">
          <ac:chgData name="Steach, Parker Brandon" userId="S::parker.steach@mavs.uta.edu::bc5b7308-8cdd-45ea-abf3-05b013655bca" providerId="AD" clId="Web-{B0FB1C25-8A87-4E16-ABBF-A17C152C5A3F}" dt="2024-04-22T17:11:17.053" v="13" actId="20577"/>
          <ac:spMkLst>
            <pc:docMk/>
            <pc:sldMk cId="2196132707" sldId="296"/>
            <ac:spMk id="14" creationId="{BB7559F9-7826-2867-DD28-EA71EA87682F}"/>
          </ac:spMkLst>
        </pc:spChg>
      </pc:sldChg>
    </pc:docChg>
  </pc:docChgLst>
</pc:chgInfo>
</file>

<file path=ppt/comments/modernComment_113_D0FE274E.xml><?xml version="1.0" encoding="utf-8"?>
<p188:cmLst xmlns:a="http://schemas.openxmlformats.org/drawingml/2006/main" xmlns:r="http://schemas.openxmlformats.org/officeDocument/2006/relationships" xmlns:p188="http://schemas.microsoft.com/office/powerpoint/2018/8/main">
  <p188:cm id="{9CDC871D-5368-4993-B7A6-0EF44351D061}" authorId="{F41F2E28-94CC-75BB-8018-959674502306}" created="2024-04-20T08:20:18.332">
    <pc:sldMkLst xmlns:pc="http://schemas.microsoft.com/office/powerpoint/2013/main/command">
      <pc:docMk/>
      <pc:sldMk cId="3506317134" sldId="275"/>
    </pc:sldMkLst>
    <p188:txBody>
      <a:bodyPr/>
      <a:lstStyle/>
      <a:p>
        <a:r>
          <a:rPr lang="en-US"/>
          <a:t>6 minutes total time</a:t>
        </a:r>
      </a:p>
    </p188:txBody>
  </p188:cm>
</p188:cmLst>
</file>

<file path=ppt/comments/modernComment_114_62431B16.xml><?xml version="1.0" encoding="utf-8"?>
<p188:cmLst xmlns:a="http://schemas.openxmlformats.org/drawingml/2006/main" xmlns:r="http://schemas.openxmlformats.org/officeDocument/2006/relationships" xmlns:p188="http://schemas.microsoft.com/office/powerpoint/2018/8/main">
  <p188:cm id="{D7718451-0E4A-485E-9357-C999D9A0FD0F}" authorId="{F41F2E28-94CC-75BB-8018-959674502306}" created="2024-04-20T08:21:34.794">
    <pc:sldMkLst xmlns:pc="http://schemas.microsoft.com/office/powerpoint/2013/main/command">
      <pc:docMk/>
      <pc:sldMk cId="1648565014" sldId="276"/>
    </pc:sldMkLst>
    <p188:txBody>
      <a:bodyPr/>
      <a:lstStyle/>
      <a:p>
        <a:r>
          <a:rPr lang="en-US"/>
          <a:t>2 minutes introductory time</a:t>
        </a:r>
      </a:p>
    </p188:txBody>
  </p188:cm>
</p188:cmLst>
</file>

<file path=ppt/comments/modernComment_117_6C648D9A.xml><?xml version="1.0" encoding="utf-8"?>
<p188:cmLst xmlns:a="http://schemas.openxmlformats.org/drawingml/2006/main" xmlns:r="http://schemas.openxmlformats.org/officeDocument/2006/relationships" xmlns:p188="http://schemas.microsoft.com/office/powerpoint/2018/8/main">
  <p188:cm id="{DCBCF8CA-497F-4C9B-B80F-33DAE70BB58E}" authorId="{F41F2E28-94CC-75BB-8018-959674502306}" created="2024-04-20T08:21:42.968">
    <pc:sldMkLst xmlns:pc="http://schemas.microsoft.com/office/powerpoint/2013/main/command">
      <pc:docMk/>
      <pc:sldMk cId="1818529178" sldId="279"/>
    </pc:sldMkLst>
    <p188:txBody>
      <a:bodyPr/>
      <a:lstStyle/>
      <a:p>
        <a:r>
          <a:rPr lang="en-US"/>
          <a:t>4 minutes speaking time</a:t>
        </a:r>
      </a:p>
    </p188:txBody>
  </p188:cm>
</p188:cmLst>
</file>

<file path=ppt/comments/modernComment_11A_5BA8B140.xml><?xml version="1.0" encoding="utf-8"?>
<p188:cmLst xmlns:a="http://schemas.openxmlformats.org/drawingml/2006/main" xmlns:r="http://schemas.openxmlformats.org/officeDocument/2006/relationships" xmlns:p188="http://schemas.microsoft.com/office/powerpoint/2018/8/main">
  <p188:cm id="{F5B12859-092F-4E34-938F-926A16D60418}" authorId="{F41F2E28-94CC-75BB-8018-959674502306}" created="2024-04-20T08:21:57.391">
    <pc:sldMkLst xmlns:pc="http://schemas.microsoft.com/office/powerpoint/2013/main/command">
      <pc:docMk/>
      <pc:sldMk cId="1537782080" sldId="282"/>
    </pc:sldMkLst>
    <p188:txBody>
      <a:bodyPr/>
      <a:lstStyle/>
      <a:p>
        <a:r>
          <a:rPr lang="en-US"/>
          <a:t>Fill up any leftover time</a:t>
        </a:r>
      </a:p>
    </p188:txBody>
  </p188:cm>
</p188:cmLst>
</file>

<file path=ppt/comments/modernComment_121_4BA4BF34.xml><?xml version="1.0" encoding="utf-8"?>
<p188:cmLst xmlns:a="http://schemas.openxmlformats.org/drawingml/2006/main" xmlns:r="http://schemas.openxmlformats.org/officeDocument/2006/relationships" xmlns:p188="http://schemas.microsoft.com/office/powerpoint/2018/8/main">
  <p188:cm id="{5978CD64-FF24-421A-BC0C-04F3F55FB8B6}" authorId="{304D9FAA-907E-5228-B847-67483F26B6B6}" created="2024-04-20T23:00:09.600">
    <pc:sldMkLst xmlns:pc="http://schemas.microsoft.com/office/powerpoint/2013/main/command">
      <pc:docMk/>
      <pc:sldMk cId="1269088052" sldId="289"/>
    </pc:sldMkLst>
    <p188:txBody>
      <a:bodyPr/>
      <a:lstStyle/>
      <a:p>
        <a:r>
          <a:rPr lang="en-US"/>
          <a:t>"more threatening than other attacks, as its easy to implement and cause damage. Since it's a black box attack, it doesn't require additional information" 
30% success rate on cifar-10
16% success rate on ImageNet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F0ABC6-AE81-214D-B04B-F13CE22270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823795-EAAB-8C4B-B865-8464BECAB52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1FE638-083F-2742-8710-EF25AB6A16C1}" type="datetimeFigureOut">
              <a:rPr lang="en-US" smtClean="0"/>
              <a:t>4/23/2024</a:t>
            </a:fld>
            <a:endParaRPr lang="en-US"/>
          </a:p>
        </p:txBody>
      </p:sp>
      <p:sp>
        <p:nvSpPr>
          <p:cNvPr id="4" name="Footer Placeholder 3">
            <a:extLst>
              <a:ext uri="{FF2B5EF4-FFF2-40B4-BE49-F238E27FC236}">
                <a16:creationId xmlns:a16="http://schemas.microsoft.com/office/drawing/2014/main" id="{17BECA2D-985E-8D44-A4FB-51751C64F4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D640B2F-FCD1-B940-AFB1-3C0582F356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670D12-813D-3D40-A841-271861A2D04A}" type="slidenum">
              <a:rPr lang="en-US" smtClean="0"/>
              <a:t>‹#›</a:t>
            </a:fld>
            <a:endParaRPr lang="en-US"/>
          </a:p>
        </p:txBody>
      </p:sp>
    </p:spTree>
    <p:extLst>
      <p:ext uri="{BB962C8B-B14F-4D97-AF65-F5344CB8AC3E}">
        <p14:creationId xmlns:p14="http://schemas.microsoft.com/office/powerpoint/2010/main" val="16471571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15A097-495F-854B-A9AD-402D045A3296}" type="datetimeFigureOut">
              <a:rPr lang="en-US" smtClean="0"/>
              <a:t>4/23/2024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80C5E2-78CD-F746-9BAF-2B89BCAF7EBF}" type="slidenum">
              <a:rPr lang="en-US" smtClean="0"/>
              <a:t>‹#›</a:t>
            </a:fld>
            <a:endParaRPr lang="en-US"/>
          </a:p>
        </p:txBody>
      </p:sp>
    </p:spTree>
    <p:extLst>
      <p:ext uri="{BB962C8B-B14F-4D97-AF65-F5344CB8AC3E}">
        <p14:creationId xmlns:p14="http://schemas.microsoft.com/office/powerpoint/2010/main" val="1673962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1</a:t>
            </a:fld>
            <a:endParaRPr lang="en-US"/>
          </a:p>
        </p:txBody>
      </p:sp>
    </p:spTree>
    <p:extLst>
      <p:ext uri="{BB962C8B-B14F-4D97-AF65-F5344CB8AC3E}">
        <p14:creationId xmlns:p14="http://schemas.microsoft.com/office/powerpoint/2010/main" val="399774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3</a:t>
            </a:fld>
            <a:endParaRPr lang="en-US"/>
          </a:p>
        </p:txBody>
      </p:sp>
    </p:spTree>
    <p:extLst>
      <p:ext uri="{BB962C8B-B14F-4D97-AF65-F5344CB8AC3E}">
        <p14:creationId xmlns:p14="http://schemas.microsoft.com/office/powerpoint/2010/main" val="2729105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7</a:t>
            </a:fld>
            <a:endParaRPr lang="en-US"/>
          </a:p>
        </p:txBody>
      </p:sp>
    </p:spTree>
    <p:extLst>
      <p:ext uri="{BB962C8B-B14F-4D97-AF65-F5344CB8AC3E}">
        <p14:creationId xmlns:p14="http://schemas.microsoft.com/office/powerpoint/2010/main" val="2175768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TA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a:t>My Title</a:t>
            </a:r>
          </a:p>
        </p:txBody>
      </p:sp>
      <p:pic>
        <p:nvPicPr>
          <p:cNvPr id="5" name="Picture 4" descr="Text&#10;&#10;Description automatically generated">
            <a:extLst>
              <a:ext uri="{FF2B5EF4-FFF2-40B4-BE49-F238E27FC236}">
                <a16:creationId xmlns:a16="http://schemas.microsoft.com/office/drawing/2014/main" id="{031E7C7E-200A-F626-0A3D-92CC978B8DA3}"/>
              </a:ext>
            </a:extLst>
          </p:cNvPr>
          <p:cNvPicPr>
            <a:picLocks noChangeAspect="1"/>
          </p:cNvPicPr>
          <p:nvPr userDrawn="1"/>
        </p:nvPicPr>
        <p:blipFill>
          <a:blip r:embed="rId3"/>
          <a:stretch>
            <a:fillRect/>
          </a:stretch>
        </p:blipFill>
        <p:spPr>
          <a:xfrm>
            <a:off x="1978871" y="3562708"/>
            <a:ext cx="5226218" cy="1455771"/>
          </a:xfrm>
          <a:prstGeom prst="rect">
            <a:avLst/>
          </a:prstGeom>
        </p:spPr>
      </p:pic>
    </p:spTree>
    <p:extLst>
      <p:ext uri="{BB962C8B-B14F-4D97-AF65-F5344CB8AC3E}">
        <p14:creationId xmlns:p14="http://schemas.microsoft.com/office/powerpoint/2010/main" val="1940957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de Chart">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normAutofit/>
          </a:bodyPr>
          <a:lstStyle>
            <a:lvl1pPr>
              <a:defRPr sz="3200">
                <a:solidFill>
                  <a:srgbClr val="FF0000"/>
                </a:solidFill>
              </a:defRPr>
            </a:lvl1pPr>
          </a:lstStyle>
          <a:p>
            <a:r>
              <a:rPr lang="en-US"/>
              <a:t>Click to edit Master title style</a:t>
            </a:r>
          </a:p>
        </p:txBody>
      </p:sp>
      <p:sp>
        <p:nvSpPr>
          <p:cNvPr id="4" name="Wide Chart">
            <a:extLst>
              <a:ext uri="{FF2B5EF4-FFF2-40B4-BE49-F238E27FC236}">
                <a16:creationId xmlns:a16="http://schemas.microsoft.com/office/drawing/2014/main" id="{21B7D27F-640B-514B-9B11-9D1645F3F49A}"/>
              </a:ext>
            </a:extLst>
          </p:cNvPr>
          <p:cNvSpPr>
            <a:spLocks noGrp="1" noChangeAspect="1"/>
          </p:cNvSpPr>
          <p:nvPr>
            <p:ph type="chart" sz="quarter" idx="11"/>
          </p:nvPr>
        </p:nvSpPr>
        <p:spPr>
          <a:xfrm>
            <a:off x="228600" y="285750"/>
            <a:ext cx="8686800" cy="4572000"/>
          </a:xfrm>
        </p:spPr>
        <p:txBody>
          <a:bodyPr/>
          <a:lstStyle/>
          <a:p>
            <a:r>
              <a:rPr lang="en-US"/>
              <a:t>Click icon to add chart</a:t>
            </a:r>
          </a:p>
        </p:txBody>
      </p:sp>
    </p:spTree>
    <p:extLst>
      <p:ext uri="{BB962C8B-B14F-4D97-AF65-F5344CB8AC3E}">
        <p14:creationId xmlns:p14="http://schemas.microsoft.com/office/powerpoint/2010/main" val="933253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Bleed Photo">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normAutofit/>
          </a:bodyPr>
          <a:lstStyle>
            <a:lvl1pPr>
              <a:defRPr sz="3200">
                <a:solidFill>
                  <a:srgbClr val="FF0000"/>
                </a:solidFill>
              </a:defRPr>
            </a:lvl1pPr>
          </a:lstStyle>
          <a:p>
            <a:r>
              <a:rPr lang="en-US"/>
              <a:t>Click to edit Master title style</a:t>
            </a:r>
          </a:p>
        </p:txBody>
      </p:sp>
      <p:sp>
        <p:nvSpPr>
          <p:cNvPr id="7" name="Full Bleed Photo">
            <a:extLst>
              <a:ext uri="{FF2B5EF4-FFF2-40B4-BE49-F238E27FC236}">
                <a16:creationId xmlns:a16="http://schemas.microsoft.com/office/drawing/2014/main" id="{3D0D2707-18C2-FA48-9C1E-B114D1A3869D}"/>
              </a:ext>
            </a:extLst>
          </p:cNvPr>
          <p:cNvSpPr>
            <a:spLocks noGrp="1" noChangeAspect="1"/>
          </p:cNvSpPr>
          <p:nvPr>
            <p:ph type="pic" sz="quarter" idx="10"/>
          </p:nvPr>
        </p:nvSpPr>
        <p:spPr>
          <a:xfrm>
            <a:off x="-45720" y="-34290"/>
            <a:ext cx="9235440" cy="5212080"/>
          </a:xfrm>
        </p:spPr>
        <p:txBody>
          <a:bodyPr/>
          <a:lstStyle/>
          <a:p>
            <a:r>
              <a:rPr lang="en-US"/>
              <a:t>Click icon to add picture</a:t>
            </a:r>
          </a:p>
        </p:txBody>
      </p:sp>
    </p:spTree>
    <p:extLst>
      <p:ext uri="{BB962C8B-B14F-4D97-AF65-F5344CB8AC3E}">
        <p14:creationId xmlns:p14="http://schemas.microsoft.com/office/powerpoint/2010/main" val="3780953523"/>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Bleed Video">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normAutofit/>
          </a:bodyPr>
          <a:lstStyle>
            <a:lvl1pPr>
              <a:defRPr sz="3200">
                <a:solidFill>
                  <a:srgbClr val="FF0000"/>
                </a:solidFill>
              </a:defRPr>
            </a:lvl1pPr>
          </a:lstStyle>
          <a:p>
            <a:r>
              <a:rPr lang="en-US"/>
              <a:t>Click to edit Master title style</a:t>
            </a:r>
          </a:p>
        </p:txBody>
      </p:sp>
      <p:sp>
        <p:nvSpPr>
          <p:cNvPr id="5" name="Full Bleed Video">
            <a:extLst>
              <a:ext uri="{FF2B5EF4-FFF2-40B4-BE49-F238E27FC236}">
                <a16:creationId xmlns:a16="http://schemas.microsoft.com/office/drawing/2014/main" id="{E64AE5ED-FB71-2940-A0AA-8B776317FAB2}"/>
              </a:ext>
            </a:extLst>
          </p:cNvPr>
          <p:cNvSpPr>
            <a:spLocks noGrp="1"/>
          </p:cNvSpPr>
          <p:nvPr>
            <p:ph type="media" sz="quarter" idx="10"/>
          </p:nvPr>
        </p:nvSpPr>
        <p:spPr>
          <a:xfrm>
            <a:off x="-45720" y="-34290"/>
            <a:ext cx="9235440" cy="5212080"/>
          </a:xfrm>
        </p:spPr>
        <p:txBody>
          <a:bodyPr/>
          <a:lstStyle/>
          <a:p>
            <a:r>
              <a:rPr lang="en-US"/>
              <a:t>Click icon to add media</a:t>
            </a:r>
          </a:p>
        </p:txBody>
      </p:sp>
    </p:spTree>
    <p:extLst>
      <p:ext uri="{BB962C8B-B14F-4D97-AF65-F5344CB8AC3E}">
        <p14:creationId xmlns:p14="http://schemas.microsoft.com/office/powerpoint/2010/main" val="3238597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a:t>My Title</a:t>
            </a:r>
          </a:p>
        </p:txBody>
      </p:sp>
    </p:spTree>
    <p:extLst>
      <p:ext uri="{BB962C8B-B14F-4D97-AF65-F5344CB8AC3E}">
        <p14:creationId xmlns:p14="http://schemas.microsoft.com/office/powerpoint/2010/main" val="175024191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a:t>My Title</a:t>
            </a:r>
          </a:p>
        </p:txBody>
      </p:sp>
      <p:sp>
        <p:nvSpPr>
          <p:cNvPr id="5" name="Picture Placeholder 4">
            <a:extLst>
              <a:ext uri="{FF2B5EF4-FFF2-40B4-BE49-F238E27FC236}">
                <a16:creationId xmlns:a16="http://schemas.microsoft.com/office/drawing/2014/main" id="{8516F1EA-8163-2F90-809C-BB51A31AB500}"/>
              </a:ext>
            </a:extLst>
          </p:cNvPr>
          <p:cNvSpPr>
            <a:spLocks noGrp="1"/>
          </p:cNvSpPr>
          <p:nvPr>
            <p:ph type="pic" sz="quarter" idx="13"/>
          </p:nvPr>
        </p:nvSpPr>
        <p:spPr>
          <a:xfrm>
            <a:off x="2742520" y="3884341"/>
            <a:ext cx="4581525" cy="1058862"/>
          </a:xfrm>
        </p:spPr>
        <p:txBody>
          <a:bodyPr/>
          <a:lstStyle/>
          <a:p>
            <a:endParaRPr lang="en-US"/>
          </a:p>
        </p:txBody>
      </p:sp>
    </p:spTree>
    <p:extLst>
      <p:ext uri="{BB962C8B-B14F-4D97-AF65-F5344CB8AC3E}">
        <p14:creationId xmlns:p14="http://schemas.microsoft.com/office/powerpoint/2010/main" val="399375936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a:t>My Title</a:t>
            </a:r>
          </a:p>
        </p:txBody>
      </p:sp>
      <p:sp>
        <p:nvSpPr>
          <p:cNvPr id="5" name="Picture Placeholder 4">
            <a:extLst>
              <a:ext uri="{FF2B5EF4-FFF2-40B4-BE49-F238E27FC236}">
                <a16:creationId xmlns:a16="http://schemas.microsoft.com/office/drawing/2014/main" id="{8516F1EA-8163-2F90-809C-BB51A31AB500}"/>
              </a:ext>
            </a:extLst>
          </p:cNvPr>
          <p:cNvSpPr>
            <a:spLocks noGrp="1"/>
          </p:cNvSpPr>
          <p:nvPr>
            <p:ph type="pic" sz="quarter" idx="13"/>
          </p:nvPr>
        </p:nvSpPr>
        <p:spPr>
          <a:xfrm>
            <a:off x="2742520" y="3884341"/>
            <a:ext cx="4581525" cy="1058862"/>
          </a:xfrm>
        </p:spPr>
        <p:txBody>
          <a:bodyPr/>
          <a:lstStyle/>
          <a:p>
            <a:endParaRPr lang="en-US"/>
          </a:p>
        </p:txBody>
      </p:sp>
      <p:sp>
        <p:nvSpPr>
          <p:cNvPr id="6" name="Text Placeholder 5">
            <a:extLst>
              <a:ext uri="{FF2B5EF4-FFF2-40B4-BE49-F238E27FC236}">
                <a16:creationId xmlns:a16="http://schemas.microsoft.com/office/drawing/2014/main" id="{F3255C03-226B-5FC2-208E-578716830E57}"/>
              </a:ext>
            </a:extLst>
          </p:cNvPr>
          <p:cNvSpPr>
            <a:spLocks noGrp="1"/>
          </p:cNvSpPr>
          <p:nvPr>
            <p:ph type="body" sz="quarter" idx="14"/>
          </p:nvPr>
        </p:nvSpPr>
        <p:spPr>
          <a:xfrm>
            <a:off x="5181600" y="2741663"/>
            <a:ext cx="3659188" cy="898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23788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p:nvPr>
        </p:nvSpPr>
        <p:spPr>
          <a:xfrm>
            <a:off x="457200" y="1785462"/>
            <a:ext cx="8229600" cy="857253"/>
          </a:xfrm>
        </p:spPr>
        <p:txBody>
          <a:bodyPr>
            <a:normAutofit/>
          </a:bodyPr>
          <a:lstStyle>
            <a:lvl1pPr>
              <a:defRPr sz="4400" b="1" i="0">
                <a:solidFill>
                  <a:schemeClr val="bg1"/>
                </a:solidFill>
              </a:defRPr>
            </a:lvl1pPr>
          </a:lstStyle>
          <a:p>
            <a:r>
              <a:rPr lang="en-US"/>
              <a:t>Click to edit Master title style</a:t>
            </a:r>
          </a:p>
        </p:txBody>
      </p:sp>
      <p:sp>
        <p:nvSpPr>
          <p:cNvPr id="4" name="H2 Subtitle">
            <a:extLst>
              <a:ext uri="{FF2B5EF4-FFF2-40B4-BE49-F238E27FC236}">
                <a16:creationId xmlns:a16="http://schemas.microsoft.com/office/drawing/2014/main" id="{DB257BD6-4D9A-CD45-BCE2-728C5AB620C6}"/>
              </a:ext>
            </a:extLst>
          </p:cNvPr>
          <p:cNvSpPr>
            <a:spLocks noGrp="1"/>
          </p:cNvSpPr>
          <p:nvPr>
            <p:ph sz="quarter" idx="10" hasCustomPrompt="1"/>
          </p:nvPr>
        </p:nvSpPr>
        <p:spPr>
          <a:xfrm>
            <a:off x="457200" y="2529642"/>
            <a:ext cx="8229600" cy="679450"/>
          </a:xfrm>
        </p:spPr>
        <p:txBody>
          <a:bodyPr>
            <a:normAutofit/>
          </a:bodyPr>
          <a:lstStyle>
            <a:lvl1pPr marL="0" indent="0" algn="ctr">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Tree>
    <p:extLst>
      <p:ext uri="{BB962C8B-B14F-4D97-AF65-F5344CB8AC3E}">
        <p14:creationId xmlns:p14="http://schemas.microsoft.com/office/powerpoint/2010/main" val="2452877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88B4A6B9-381D-5D40-84AC-41D60C0A034D}"/>
              </a:ext>
            </a:extLst>
          </p:cNvPr>
          <p:cNvSpPr>
            <a:spLocks noGrp="1"/>
          </p:cNvSpPr>
          <p:nvPr>
            <p:ph type="title"/>
          </p:nvPr>
        </p:nvSpPr>
        <p:spPr>
          <a:xfrm>
            <a:off x="457200" y="238999"/>
            <a:ext cx="8229600" cy="857250"/>
          </a:xfrm>
        </p:spPr>
        <p:txBody>
          <a:bodyPr>
            <a:normAutofit/>
          </a:bodyPr>
          <a:lstStyle>
            <a:lvl1pPr>
              <a:defRPr sz="3200"/>
            </a:lvl1pPr>
          </a:lstStyle>
          <a:p>
            <a:r>
              <a:rPr lang="en-US"/>
              <a:t>Click to edit Master title style</a:t>
            </a:r>
          </a:p>
        </p:txBody>
      </p:sp>
      <p:sp>
        <p:nvSpPr>
          <p:cNvPr id="5" name="H2 Subtitle">
            <a:extLst>
              <a:ext uri="{FF2B5EF4-FFF2-40B4-BE49-F238E27FC236}">
                <a16:creationId xmlns:a16="http://schemas.microsoft.com/office/drawing/2014/main" id="{5B196C90-74A6-5E42-A204-A1E0DBCB6799}"/>
              </a:ext>
            </a:extLst>
          </p:cNvPr>
          <p:cNvSpPr>
            <a:spLocks noGrp="1"/>
          </p:cNvSpPr>
          <p:nvPr>
            <p:ph sz="quarter" idx="10" hasCustomPrompt="1"/>
          </p:nvPr>
        </p:nvSpPr>
        <p:spPr>
          <a:xfrm>
            <a:off x="457200" y="837565"/>
            <a:ext cx="8229600" cy="338456"/>
          </a:xfrm>
        </p:spPr>
        <p:txBody>
          <a:bodyPr>
            <a:noAutofit/>
          </a:bodyPr>
          <a:lstStyle>
            <a:lvl1pPr marL="0" indent="0" algn="ctr">
              <a:buNone/>
              <a:defRPr sz="2000">
                <a:solidFill>
                  <a:srgbClr val="00599B"/>
                </a:solidFill>
              </a:defRPr>
            </a:lvl1pPr>
            <a:lvl2pPr marL="457200" indent="0">
              <a:buNone/>
              <a:defRPr sz="2400">
                <a:solidFill>
                  <a:srgbClr val="00599B"/>
                </a:solidFill>
              </a:defRPr>
            </a:lvl2pPr>
            <a:lvl3pPr marL="914400" indent="0">
              <a:buNone/>
              <a:defRPr sz="2400">
                <a:solidFill>
                  <a:srgbClr val="00599B"/>
                </a:solidFill>
              </a:defRPr>
            </a:lvl3pPr>
            <a:lvl4pPr marL="1371600" indent="0">
              <a:buNone/>
              <a:defRPr sz="2400">
                <a:solidFill>
                  <a:srgbClr val="00599B"/>
                </a:solidFill>
              </a:defRPr>
            </a:lvl4pPr>
            <a:lvl5pPr marL="1828800" indent="0">
              <a:buNone/>
              <a:defRPr sz="2400">
                <a:solidFill>
                  <a:srgbClr val="00599B"/>
                </a:solidFill>
              </a:defRPr>
            </a:lvl5pPr>
          </a:lstStyle>
          <a:p>
            <a:pPr lvl="0"/>
            <a:r>
              <a:rPr lang="en-US"/>
              <a:t>Subtitle</a:t>
            </a:r>
          </a:p>
        </p:txBody>
      </p:sp>
      <p:sp>
        <p:nvSpPr>
          <p:cNvPr id="6" name="Body Content">
            <a:extLst>
              <a:ext uri="{FF2B5EF4-FFF2-40B4-BE49-F238E27FC236}">
                <a16:creationId xmlns:a16="http://schemas.microsoft.com/office/drawing/2014/main" id="{4F275BD8-ECF8-F54B-B4E2-A66F7AB27D86}"/>
              </a:ext>
            </a:extLst>
          </p:cNvPr>
          <p:cNvSpPr>
            <a:spLocks noGrp="1"/>
          </p:cNvSpPr>
          <p:nvPr>
            <p:ph sz="half" idx="1"/>
          </p:nvPr>
        </p:nvSpPr>
        <p:spPr>
          <a:xfrm>
            <a:off x="457200" y="1310641"/>
            <a:ext cx="8229600" cy="3098800"/>
          </a:xfrm>
        </p:spPr>
        <p:txBody>
          <a:bodyPr>
            <a:normAutofit/>
          </a:bodyPr>
          <a:lstStyle>
            <a:lvl1pPr marL="342900" indent="-342900">
              <a:buFont typeface="Wingdings" pitchFamily="2" charset="2"/>
              <a:buChar char="§"/>
              <a:defRPr sz="1600"/>
            </a:lvl1pPr>
            <a:lvl2pPr marL="742950" indent="-28575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66960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H1 Title">
            <a:extLst>
              <a:ext uri="{FF2B5EF4-FFF2-40B4-BE49-F238E27FC236}">
                <a16:creationId xmlns:a16="http://schemas.microsoft.com/office/drawing/2014/main" id="{32D9C8E5-1CF3-6F45-9C03-04506B4E541A}"/>
              </a:ext>
            </a:extLst>
          </p:cNvPr>
          <p:cNvSpPr>
            <a:spLocks noGrp="1"/>
          </p:cNvSpPr>
          <p:nvPr>
            <p:ph type="title"/>
          </p:nvPr>
        </p:nvSpPr>
        <p:spPr>
          <a:xfrm>
            <a:off x="457200" y="124699"/>
            <a:ext cx="8229600" cy="857250"/>
          </a:xfrm>
        </p:spPr>
        <p:txBody>
          <a:bodyPr>
            <a:normAutofit/>
          </a:bodyPr>
          <a:lstStyle>
            <a:lvl1pPr>
              <a:defRPr sz="3200">
                <a:latin typeface="Arial" panose="020B0604020202020204" pitchFamily="34" charset="0"/>
                <a:cs typeface="Arial" panose="020B0604020202020204" pitchFamily="34" charset="0"/>
              </a:defRPr>
            </a:lvl1pPr>
          </a:lstStyle>
          <a:p>
            <a:r>
              <a:rPr lang="en-US"/>
              <a:t>Click to edit Master title style</a:t>
            </a:r>
          </a:p>
        </p:txBody>
      </p:sp>
      <p:sp>
        <p:nvSpPr>
          <p:cNvPr id="8" name="H2 Subtitle">
            <a:extLst>
              <a:ext uri="{FF2B5EF4-FFF2-40B4-BE49-F238E27FC236}">
                <a16:creationId xmlns:a16="http://schemas.microsoft.com/office/drawing/2014/main" id="{7E449A25-5BA8-A049-892B-A920427B81BD}"/>
              </a:ext>
            </a:extLst>
          </p:cNvPr>
          <p:cNvSpPr>
            <a:spLocks noGrp="1"/>
          </p:cNvSpPr>
          <p:nvPr>
            <p:ph sz="quarter" idx="10" hasCustomPrompt="1"/>
          </p:nvPr>
        </p:nvSpPr>
        <p:spPr>
          <a:xfrm>
            <a:off x="457200" y="799465"/>
            <a:ext cx="8229600" cy="338456"/>
          </a:xfrm>
        </p:spPr>
        <p:txBody>
          <a:bodyPr>
            <a:noAutofit/>
          </a:bodyPr>
          <a:lstStyle>
            <a:lvl1pPr marL="0" indent="0" algn="ctr">
              <a:buNone/>
              <a:defRPr sz="2000">
                <a:solidFill>
                  <a:srgbClr val="00599B"/>
                </a:solidFill>
              </a:defRPr>
            </a:lvl1pPr>
            <a:lvl2pPr marL="457200" indent="0">
              <a:buNone/>
              <a:defRPr sz="2400">
                <a:solidFill>
                  <a:srgbClr val="00599B"/>
                </a:solidFill>
              </a:defRPr>
            </a:lvl2pPr>
            <a:lvl3pPr marL="914400" indent="0">
              <a:buNone/>
              <a:defRPr sz="2400">
                <a:solidFill>
                  <a:srgbClr val="00599B"/>
                </a:solidFill>
              </a:defRPr>
            </a:lvl3pPr>
            <a:lvl4pPr marL="1371600" indent="0">
              <a:buNone/>
              <a:defRPr sz="2400">
                <a:solidFill>
                  <a:srgbClr val="00599B"/>
                </a:solidFill>
              </a:defRPr>
            </a:lvl4pPr>
            <a:lvl5pPr marL="1828800" indent="0">
              <a:buNone/>
              <a:defRPr sz="2400">
                <a:solidFill>
                  <a:srgbClr val="00599B"/>
                </a:solidFill>
              </a:defRPr>
            </a:lvl5pPr>
          </a:lstStyle>
          <a:p>
            <a:pPr lvl="0"/>
            <a:r>
              <a:rPr lang="en-US"/>
              <a:t>Subtitle</a:t>
            </a:r>
          </a:p>
        </p:txBody>
      </p:sp>
      <p:sp>
        <p:nvSpPr>
          <p:cNvPr id="3" name="Body Content 1"/>
          <p:cNvSpPr>
            <a:spLocks noGrp="1"/>
          </p:cNvSpPr>
          <p:nvPr>
            <p:ph sz="half" idx="1"/>
          </p:nvPr>
        </p:nvSpPr>
        <p:spPr>
          <a:xfrm>
            <a:off x="457200" y="1310641"/>
            <a:ext cx="4038600" cy="3098800"/>
          </a:xfrm>
        </p:spPr>
        <p:txBody>
          <a:bodyPr>
            <a:normAutofit/>
          </a:bodyPr>
          <a:lstStyle>
            <a:lvl1pPr>
              <a:defRPr sz="16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Body Content 2"/>
          <p:cNvSpPr>
            <a:spLocks noGrp="1"/>
          </p:cNvSpPr>
          <p:nvPr>
            <p:ph sz="half" idx="2"/>
          </p:nvPr>
        </p:nvSpPr>
        <p:spPr>
          <a:xfrm>
            <a:off x="4648200" y="1310641"/>
            <a:ext cx="4038600" cy="3098800"/>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14677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H1 Title">
            <a:extLst>
              <a:ext uri="{FF2B5EF4-FFF2-40B4-BE49-F238E27FC236}">
                <a16:creationId xmlns:a16="http://schemas.microsoft.com/office/drawing/2014/main" id="{32D9C8E5-1CF3-6F45-9C03-04506B4E541A}"/>
              </a:ext>
            </a:extLst>
          </p:cNvPr>
          <p:cNvSpPr>
            <a:spLocks noGrp="1"/>
          </p:cNvSpPr>
          <p:nvPr>
            <p:ph type="title"/>
          </p:nvPr>
        </p:nvSpPr>
        <p:spPr>
          <a:xfrm>
            <a:off x="457200" y="124699"/>
            <a:ext cx="8229600" cy="857250"/>
          </a:xfrm>
        </p:spPr>
        <p:txBody>
          <a:bodyPr>
            <a:normAutofit/>
          </a:bodyPr>
          <a:lstStyle>
            <a:lvl1pPr>
              <a:defRPr sz="3200">
                <a:latin typeface="Arial" panose="020B0604020202020204" pitchFamily="34" charset="0"/>
                <a:cs typeface="Arial" panose="020B0604020202020204" pitchFamily="34" charset="0"/>
              </a:defRPr>
            </a:lvl1pPr>
          </a:lstStyle>
          <a:p>
            <a:r>
              <a:rPr lang="en-US"/>
              <a:t>Click to edit Master title style</a:t>
            </a:r>
          </a:p>
        </p:txBody>
      </p:sp>
      <p:sp>
        <p:nvSpPr>
          <p:cNvPr id="4" name="Body Content 2"/>
          <p:cNvSpPr>
            <a:spLocks noGrp="1"/>
          </p:cNvSpPr>
          <p:nvPr>
            <p:ph sz="half" idx="2"/>
          </p:nvPr>
        </p:nvSpPr>
        <p:spPr>
          <a:xfrm>
            <a:off x="47501" y="1111158"/>
            <a:ext cx="2721430" cy="1668483"/>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Body Content 2">
            <a:extLst>
              <a:ext uri="{FF2B5EF4-FFF2-40B4-BE49-F238E27FC236}">
                <a16:creationId xmlns:a16="http://schemas.microsoft.com/office/drawing/2014/main" id="{AF760239-E1E4-98A8-BC2A-AD64F71B7E0D}"/>
              </a:ext>
            </a:extLst>
          </p:cNvPr>
          <p:cNvSpPr>
            <a:spLocks noGrp="1"/>
          </p:cNvSpPr>
          <p:nvPr>
            <p:ph sz="half" idx="10"/>
          </p:nvPr>
        </p:nvSpPr>
        <p:spPr>
          <a:xfrm>
            <a:off x="47499" y="2856015"/>
            <a:ext cx="2721431" cy="1668483"/>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Body Content 2">
            <a:extLst>
              <a:ext uri="{FF2B5EF4-FFF2-40B4-BE49-F238E27FC236}">
                <a16:creationId xmlns:a16="http://schemas.microsoft.com/office/drawing/2014/main" id="{52458702-0A0A-743A-4663-E0EA4FBC4EB5}"/>
              </a:ext>
            </a:extLst>
          </p:cNvPr>
          <p:cNvSpPr>
            <a:spLocks noGrp="1"/>
          </p:cNvSpPr>
          <p:nvPr>
            <p:ph sz="half" idx="11"/>
          </p:nvPr>
        </p:nvSpPr>
        <p:spPr>
          <a:xfrm>
            <a:off x="2919350" y="1111158"/>
            <a:ext cx="2644240" cy="1744857"/>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Body Content 2">
            <a:extLst>
              <a:ext uri="{FF2B5EF4-FFF2-40B4-BE49-F238E27FC236}">
                <a16:creationId xmlns:a16="http://schemas.microsoft.com/office/drawing/2014/main" id="{E7DCE5C4-5A12-8BD9-2E79-6B094F4C1FDC}"/>
              </a:ext>
            </a:extLst>
          </p:cNvPr>
          <p:cNvSpPr>
            <a:spLocks noGrp="1"/>
          </p:cNvSpPr>
          <p:nvPr>
            <p:ph sz="half" idx="12"/>
          </p:nvPr>
        </p:nvSpPr>
        <p:spPr>
          <a:xfrm>
            <a:off x="2909453" y="2985224"/>
            <a:ext cx="2721431" cy="1971304"/>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Body Content 2">
            <a:extLst>
              <a:ext uri="{FF2B5EF4-FFF2-40B4-BE49-F238E27FC236}">
                <a16:creationId xmlns:a16="http://schemas.microsoft.com/office/drawing/2014/main" id="{3180402C-B205-3B02-80EC-1389CEFE02F8}"/>
              </a:ext>
            </a:extLst>
          </p:cNvPr>
          <p:cNvSpPr>
            <a:spLocks noGrp="1"/>
          </p:cNvSpPr>
          <p:nvPr>
            <p:ph sz="half" idx="13"/>
          </p:nvPr>
        </p:nvSpPr>
        <p:spPr>
          <a:xfrm>
            <a:off x="6008916" y="1117911"/>
            <a:ext cx="2933203" cy="1661730"/>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Body Content 2">
            <a:extLst>
              <a:ext uri="{FF2B5EF4-FFF2-40B4-BE49-F238E27FC236}">
                <a16:creationId xmlns:a16="http://schemas.microsoft.com/office/drawing/2014/main" id="{1D0698A4-F993-1339-EDDC-E122275B26EE}"/>
              </a:ext>
            </a:extLst>
          </p:cNvPr>
          <p:cNvSpPr>
            <a:spLocks noGrp="1"/>
          </p:cNvSpPr>
          <p:nvPr>
            <p:ph sz="half" idx="14"/>
          </p:nvPr>
        </p:nvSpPr>
        <p:spPr>
          <a:xfrm>
            <a:off x="5975267" y="2985224"/>
            <a:ext cx="2952999" cy="1959926"/>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80621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Table">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lstStyle>
            <a:lvl1pPr>
              <a:defRPr>
                <a:solidFill>
                  <a:srgbClr val="FF0000"/>
                </a:solidFill>
              </a:defRPr>
            </a:lvl1pPr>
          </a:lstStyle>
          <a:p>
            <a:r>
              <a:rPr lang="en-US"/>
              <a:t>Click to edit Master title style</a:t>
            </a:r>
          </a:p>
        </p:txBody>
      </p:sp>
      <p:sp>
        <p:nvSpPr>
          <p:cNvPr id="5" name="Wide Table">
            <a:extLst>
              <a:ext uri="{FF2B5EF4-FFF2-40B4-BE49-F238E27FC236}">
                <a16:creationId xmlns:a16="http://schemas.microsoft.com/office/drawing/2014/main" id="{A31F2DD0-A818-C246-A801-671F4BC29942}"/>
              </a:ext>
            </a:extLst>
          </p:cNvPr>
          <p:cNvSpPr>
            <a:spLocks noGrp="1"/>
          </p:cNvSpPr>
          <p:nvPr>
            <p:ph type="tbl" sz="quarter" idx="10"/>
          </p:nvPr>
        </p:nvSpPr>
        <p:spPr>
          <a:xfrm>
            <a:off x="228600" y="285750"/>
            <a:ext cx="8686800" cy="4572000"/>
          </a:xfrm>
        </p:spPr>
        <p:txBody>
          <a:bodyPr/>
          <a:lstStyle/>
          <a:p>
            <a:r>
              <a:rPr lang="en-US"/>
              <a:t>Click icon to add table</a:t>
            </a:r>
          </a:p>
        </p:txBody>
      </p:sp>
    </p:spTree>
    <p:extLst>
      <p:ext uri="{BB962C8B-B14F-4D97-AF65-F5344CB8AC3E}">
        <p14:creationId xmlns:p14="http://schemas.microsoft.com/office/powerpoint/2010/main" val="3181464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Body Content"/>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84154639"/>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5" r:id="rId3"/>
    <p:sldLayoutId id="2147483666" r:id="rId4"/>
    <p:sldLayoutId id="2147483654" r:id="rId5"/>
    <p:sldLayoutId id="2147483650" r:id="rId6"/>
    <p:sldLayoutId id="2147483652" r:id="rId7"/>
    <p:sldLayoutId id="2147483664" r:id="rId8"/>
    <p:sldLayoutId id="2147483659" r:id="rId9"/>
    <p:sldLayoutId id="2147483662" r:id="rId10"/>
    <p:sldLayoutId id="2147483660" r:id="rId11"/>
    <p:sldLayoutId id="2147483661" r:id="rId12"/>
  </p:sldLayoutIdLst>
  <p:txStyles>
    <p:titleStyle>
      <a:lvl1pPr algn="ctr" defTabSz="457200" rtl="0" eaLnBrk="1" latinLnBrk="0" hangingPunct="1">
        <a:spcBef>
          <a:spcPct val="0"/>
        </a:spcBef>
        <a:buNone/>
        <a:defRPr sz="3500" b="1" i="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Helvetica" pitchFamily="2"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13_D0FE274E.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ankm/uta-vision" TargetMode="External"/><Relationship Id="rId2" Type="http://schemas.microsoft.com/office/2018/10/relationships/comments" Target="../comments/modernComment_11A_5BA8B140.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ncbi.nlm.nih.gov/pmc/articles/PMC10487122/" TargetMode="External"/><Relationship Id="rId2" Type="http://schemas.openxmlformats.org/officeDocument/2006/relationships/hyperlink" Target="https://pyimagesearch.com/2020/10/19/adversarial-images-and-attacks-with-keras-and-tensorflow/" TargetMode="External"/><Relationship Id="rId1" Type="http://schemas.openxmlformats.org/officeDocument/2006/relationships/slideLayout" Target="../slideLayouts/slideLayout6.xml"/><Relationship Id="rId5" Type="http://schemas.openxmlformats.org/officeDocument/2006/relationships/hyperlink" Target="http://www.hindawi.com/journals/wcmc/2021/8891204/" TargetMode="External"/><Relationship Id="rId4" Type="http://schemas.openxmlformats.org/officeDocument/2006/relationships/hyperlink" Target="https://www.sciencedirect.com/science/article/abs/pii/S0167404821002443"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abs/1807.07769" TargetMode="External"/><Relationship Id="rId2" Type="http://schemas.openxmlformats.org/officeDocument/2006/relationships/hyperlink" Target="https://arxiv.org/abs/1910.14667" TargetMode="External"/><Relationship Id="rId1" Type="http://schemas.openxmlformats.org/officeDocument/2006/relationships/slideLayout" Target="../slideLayouts/slideLayout6.xml"/><Relationship Id="rId4" Type="http://schemas.openxmlformats.org/officeDocument/2006/relationships/hyperlink" Target="https://spectrum.ieee.org/slight-street-sign-modifications-can-fool-machine-learning-algorithms" TargetMode="External"/></Relationships>
</file>

<file path=ppt/slides/_rels/slide2.xml.rels><?xml version="1.0" encoding="UTF-8" standalone="yes"?>
<Relationships xmlns="http://schemas.openxmlformats.org/package/2006/relationships"><Relationship Id="rId2" Type="http://schemas.microsoft.com/office/2018/10/relationships/comments" Target="../comments/modernComment_114_62431B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microsoft.com/office/2018/10/relationships/comments" Target="../comments/modernComment_117_6C648D9A.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21_4BA4BF3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333063-774E-D64F-A41A-85AA488BD579}"/>
              </a:ext>
            </a:extLst>
          </p:cNvPr>
          <p:cNvSpPr>
            <a:spLocks noGrp="1"/>
          </p:cNvSpPr>
          <p:nvPr>
            <p:ph type="title"/>
          </p:nvPr>
        </p:nvSpPr>
        <p:spPr/>
        <p:txBody>
          <a:bodyPr>
            <a:noAutofit/>
          </a:bodyPr>
          <a:lstStyle/>
          <a:p>
            <a:r>
              <a:rPr lang="en-US"/>
              <a:t>Computer Vision</a:t>
            </a:r>
          </a:p>
        </p:txBody>
      </p:sp>
      <p:sp>
        <p:nvSpPr>
          <p:cNvPr id="2" name="Content Placeholder 1">
            <a:extLst>
              <a:ext uri="{FF2B5EF4-FFF2-40B4-BE49-F238E27FC236}">
                <a16:creationId xmlns:a16="http://schemas.microsoft.com/office/drawing/2014/main" id="{9846EDE5-6FC5-824E-9F44-F022997BFE4C}"/>
              </a:ext>
            </a:extLst>
          </p:cNvPr>
          <p:cNvSpPr>
            <a:spLocks noGrp="1"/>
          </p:cNvSpPr>
          <p:nvPr>
            <p:ph sz="quarter" idx="10"/>
          </p:nvPr>
        </p:nvSpPr>
        <p:spPr/>
        <p:txBody>
          <a:bodyPr>
            <a:normAutofit/>
          </a:bodyPr>
          <a:lstStyle/>
          <a:p>
            <a:r>
              <a:rPr lang="en-US" sz="1300" dirty="0"/>
              <a:t>Adversarial Attacks against Image Classifiers</a:t>
            </a:r>
          </a:p>
        </p:txBody>
      </p:sp>
      <p:sp>
        <p:nvSpPr>
          <p:cNvPr id="4" name="Content Placeholder 3">
            <a:extLst>
              <a:ext uri="{FF2B5EF4-FFF2-40B4-BE49-F238E27FC236}">
                <a16:creationId xmlns:a16="http://schemas.microsoft.com/office/drawing/2014/main" id="{5254D18E-D2B5-9C30-1FB5-39E98F624764}"/>
              </a:ext>
            </a:extLst>
          </p:cNvPr>
          <p:cNvSpPr>
            <a:spLocks noGrp="1"/>
          </p:cNvSpPr>
          <p:nvPr>
            <p:ph sz="quarter" idx="11"/>
          </p:nvPr>
        </p:nvSpPr>
        <p:spPr>
          <a:xfrm>
            <a:off x="611585" y="2741662"/>
            <a:ext cx="4114800" cy="795288"/>
          </a:xfrm>
        </p:spPr>
        <p:txBody>
          <a:bodyPr>
            <a:normAutofit/>
          </a:bodyPr>
          <a:lstStyle/>
          <a:p>
            <a:r>
              <a:rPr lang="en-US" sz="1300" b="0" i="1"/>
              <a:t>Landon Moon	Parker Steach</a:t>
            </a:r>
          </a:p>
          <a:p>
            <a:r>
              <a:rPr lang="en-US" sz="1300" b="0" i="1"/>
              <a:t>Gilbert Lavin	Justin Fellows</a:t>
            </a:r>
          </a:p>
        </p:txBody>
      </p:sp>
      <p:sp>
        <p:nvSpPr>
          <p:cNvPr id="5" name="TextBox 4">
            <a:extLst>
              <a:ext uri="{FF2B5EF4-FFF2-40B4-BE49-F238E27FC236}">
                <a16:creationId xmlns:a16="http://schemas.microsoft.com/office/drawing/2014/main" id="{8AABB281-F5ED-0D37-26FB-C69A441612CE}"/>
              </a:ext>
            </a:extLst>
          </p:cNvPr>
          <p:cNvSpPr txBox="1"/>
          <p:nvPr/>
        </p:nvSpPr>
        <p:spPr>
          <a:xfrm>
            <a:off x="7637198" y="4891179"/>
            <a:ext cx="1433602" cy="215444"/>
          </a:xfrm>
          <a:prstGeom prst="rect">
            <a:avLst/>
          </a:prstGeom>
          <a:noFill/>
        </p:spPr>
        <p:txBody>
          <a:bodyPr wrap="square" rtlCol="0">
            <a:spAutoFit/>
          </a:bodyPr>
          <a:lstStyle/>
          <a:p>
            <a:pPr algn="r"/>
            <a:r>
              <a:rPr lang="en-US" sz="800" dirty="0">
                <a:solidFill>
                  <a:schemeClr val="bg1">
                    <a:lumMod val="85000"/>
                  </a:schemeClr>
                </a:solidFill>
              </a:rPr>
              <a:t>Speaker: Landon Moon</a:t>
            </a:r>
          </a:p>
        </p:txBody>
      </p:sp>
    </p:spTree>
    <p:extLst>
      <p:ext uri="{BB962C8B-B14F-4D97-AF65-F5344CB8AC3E}">
        <p14:creationId xmlns:p14="http://schemas.microsoft.com/office/powerpoint/2010/main" val="3506317134"/>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4EFBB406-75B2-1D18-3189-602FC5D5DC4C}"/>
              </a:ext>
            </a:extLst>
          </p:cNvPr>
          <p:cNvSpPr>
            <a:spLocks noGrp="1"/>
          </p:cNvSpPr>
          <p:nvPr>
            <p:ph sz="half" idx="2"/>
          </p:nvPr>
        </p:nvSpPr>
        <p:spPr>
          <a:xfrm>
            <a:off x="4648199" y="1310641"/>
            <a:ext cx="3888331" cy="1554053"/>
          </a:xfrm>
          <a:ln>
            <a:solidFill>
              <a:schemeClr val="tx1">
                <a:lumMod val="50000"/>
                <a:lumOff val="50000"/>
              </a:schemeClr>
            </a:solidFill>
            <a:prstDash val="sysDot"/>
          </a:ln>
        </p:spPr>
        <p:txBody>
          <a:bodyPr>
            <a:normAutofit/>
          </a:bodyPr>
          <a:lstStyle/>
          <a:p>
            <a:pPr marL="0" indent="0">
              <a:buNone/>
            </a:pPr>
            <a:r>
              <a:rPr lang="en-US" sz="800" dirty="0"/>
              <a:t>step: 0, loss: -0.0035399647895246744...</a:t>
            </a:r>
          </a:p>
          <a:p>
            <a:pPr marL="0" indent="0">
              <a:buNone/>
            </a:pPr>
            <a:r>
              <a:rPr lang="en-US" sz="800" dirty="0"/>
              <a:t>step: 5, loss: -0.06135868281126022...</a:t>
            </a:r>
          </a:p>
          <a:p>
            <a:pPr marL="0" indent="0">
              <a:buNone/>
            </a:pPr>
            <a:r>
              <a:rPr lang="en-US" sz="800" dirty="0"/>
              <a:t>step: 10, loss: -0.961777925491333...</a:t>
            </a:r>
          </a:p>
          <a:p>
            <a:pPr marL="0" indent="0">
              <a:buNone/>
            </a:pPr>
            <a:r>
              <a:rPr lang="en-US" sz="800" dirty="0"/>
              <a:t>step: 15, loss: -3.0897696018218994...</a:t>
            </a:r>
          </a:p>
          <a:p>
            <a:pPr marL="0" indent="0">
              <a:buNone/>
            </a:pPr>
            <a:r>
              <a:rPr lang="en-US" sz="800" dirty="0"/>
              <a:t>step: 20, loss: -8.585610389709473...</a:t>
            </a:r>
          </a:p>
          <a:p>
            <a:pPr marL="0" indent="0">
              <a:buNone/>
            </a:pPr>
            <a:r>
              <a:rPr lang="en-US" sz="800" dirty="0"/>
              <a:t>step: 25, loss: -18.563501358032227...</a:t>
            </a:r>
          </a:p>
          <a:p>
            <a:pPr marL="0" indent="0">
              <a:buNone/>
            </a:pPr>
            <a:r>
              <a:rPr lang="en-US" sz="800" dirty="0"/>
              <a:t>step: 30, loss: -27.948774337768555...</a:t>
            </a:r>
          </a:p>
          <a:p>
            <a:pPr marL="0" indent="0">
              <a:buNone/>
            </a:pPr>
            <a:r>
              <a:rPr lang="en-US" sz="800" dirty="0"/>
              <a:t>step: 35, loss: -36.7973747253418...</a:t>
            </a:r>
          </a:p>
          <a:p>
            <a:pPr marL="0" indent="0">
              <a:buNone/>
            </a:pPr>
            <a:r>
              <a:rPr lang="en-US" sz="800" dirty="0"/>
              <a:t>step: 40, loss: -44.854835510253906...</a:t>
            </a:r>
          </a:p>
          <a:p>
            <a:pPr marL="0" indent="0">
              <a:buNone/>
            </a:pPr>
            <a:r>
              <a:rPr lang="en-US" sz="800" dirty="0"/>
              <a:t>step: 45, loss: -52.91378402709961...</a:t>
            </a:r>
          </a:p>
        </p:txBody>
      </p:sp>
      <p:sp>
        <p:nvSpPr>
          <p:cNvPr id="2" name="Title 1">
            <a:extLst>
              <a:ext uri="{FF2B5EF4-FFF2-40B4-BE49-F238E27FC236}">
                <a16:creationId xmlns:a16="http://schemas.microsoft.com/office/drawing/2014/main" id="{5F231E6F-E602-2769-97C2-D27BCB7DE40E}"/>
              </a:ext>
            </a:extLst>
          </p:cNvPr>
          <p:cNvSpPr>
            <a:spLocks noGrp="1"/>
          </p:cNvSpPr>
          <p:nvPr>
            <p:ph type="title"/>
          </p:nvPr>
        </p:nvSpPr>
        <p:spPr/>
        <p:txBody>
          <a:bodyPr/>
          <a:lstStyle/>
          <a:p>
            <a:r>
              <a:rPr lang="en-US" dirty="0"/>
              <a:t>Undetectable Attacks</a:t>
            </a:r>
          </a:p>
        </p:txBody>
      </p:sp>
      <p:sp>
        <p:nvSpPr>
          <p:cNvPr id="3" name="Content Placeholder 2">
            <a:extLst>
              <a:ext uri="{FF2B5EF4-FFF2-40B4-BE49-F238E27FC236}">
                <a16:creationId xmlns:a16="http://schemas.microsoft.com/office/drawing/2014/main" id="{BABA5961-A439-5BA9-6B76-16177B773E21}"/>
              </a:ext>
            </a:extLst>
          </p:cNvPr>
          <p:cNvSpPr>
            <a:spLocks noGrp="1"/>
          </p:cNvSpPr>
          <p:nvPr>
            <p:ph sz="quarter" idx="10"/>
          </p:nvPr>
        </p:nvSpPr>
        <p:spPr/>
        <p:txBody>
          <a:bodyPr/>
          <a:lstStyle/>
          <a:p>
            <a:r>
              <a:rPr lang="en-US" dirty="0"/>
              <a:t>White Box Attack</a:t>
            </a:r>
          </a:p>
        </p:txBody>
      </p:sp>
      <p:sp>
        <p:nvSpPr>
          <p:cNvPr id="4" name="Content Placeholder 3">
            <a:extLst>
              <a:ext uri="{FF2B5EF4-FFF2-40B4-BE49-F238E27FC236}">
                <a16:creationId xmlns:a16="http://schemas.microsoft.com/office/drawing/2014/main" id="{194148A5-EF04-C8D5-F133-E873C5E6B7A8}"/>
              </a:ext>
            </a:extLst>
          </p:cNvPr>
          <p:cNvSpPr>
            <a:spLocks noGrp="1"/>
          </p:cNvSpPr>
          <p:nvPr>
            <p:ph sz="half" idx="1"/>
          </p:nvPr>
        </p:nvSpPr>
        <p:spPr/>
        <p:txBody>
          <a:bodyPr vert="horz" lIns="91440" tIns="45720" rIns="91440" bIns="45720" rtlCol="0" anchor="t">
            <a:normAutofit/>
          </a:bodyPr>
          <a:lstStyle/>
          <a:p>
            <a:r>
              <a:rPr lang="en-US">
                <a:latin typeface="Arial"/>
                <a:cs typeface="Arial"/>
              </a:rPr>
              <a:t>Applies a “perturbation” vector to the image. This vector is generated by traveling in the direction of most loss with respect to the original label. The loss becomes greatest when the image is better classified as another label.</a:t>
            </a:r>
          </a:p>
          <a:p>
            <a:r>
              <a:rPr lang="en-US">
                <a:latin typeface="Arial"/>
                <a:cs typeface="Arial"/>
              </a:rPr>
              <a:t>Repeatedly apply this new gradient vector to the perturbation vector until the loss with respect to the original label skyrockets.</a:t>
            </a:r>
          </a:p>
        </p:txBody>
      </p:sp>
      <p:pic>
        <p:nvPicPr>
          <p:cNvPr id="13" name="Picture 12" descr="A rainbow colored graph with lines and points&#10;&#10;Description automatically generated with medium confidence">
            <a:extLst>
              <a:ext uri="{FF2B5EF4-FFF2-40B4-BE49-F238E27FC236}">
                <a16:creationId xmlns:a16="http://schemas.microsoft.com/office/drawing/2014/main" id="{B0086FFD-029F-7F1B-30B3-F30A1D7D5288}"/>
              </a:ext>
            </a:extLst>
          </p:cNvPr>
          <p:cNvPicPr>
            <a:picLocks noChangeAspect="1"/>
          </p:cNvPicPr>
          <p:nvPr/>
        </p:nvPicPr>
        <p:blipFill>
          <a:blip r:embed="rId2"/>
          <a:stretch>
            <a:fillRect/>
          </a:stretch>
        </p:blipFill>
        <p:spPr>
          <a:xfrm>
            <a:off x="5182327" y="2968183"/>
            <a:ext cx="3124723" cy="1675988"/>
          </a:xfrm>
          <a:prstGeom prst="rect">
            <a:avLst/>
          </a:prstGeom>
        </p:spPr>
      </p:pic>
      <p:sp>
        <p:nvSpPr>
          <p:cNvPr id="19" name="TextBox 18">
            <a:extLst>
              <a:ext uri="{FF2B5EF4-FFF2-40B4-BE49-F238E27FC236}">
                <a16:creationId xmlns:a16="http://schemas.microsoft.com/office/drawing/2014/main" id="{ADF3F709-82A5-46D1-F188-93BAA15B65B5}"/>
              </a:ext>
            </a:extLst>
          </p:cNvPr>
          <p:cNvSpPr txBox="1"/>
          <p:nvPr/>
        </p:nvSpPr>
        <p:spPr>
          <a:xfrm>
            <a:off x="6803649" y="1782483"/>
            <a:ext cx="1732882" cy="707886"/>
          </a:xfrm>
          <a:prstGeom prst="rect">
            <a:avLst/>
          </a:prstGeom>
          <a:noFill/>
        </p:spPr>
        <p:txBody>
          <a:bodyPr wrap="square">
            <a:spAutoFit/>
          </a:bodyPr>
          <a:lstStyle/>
          <a:p>
            <a:pPr algn="ctr"/>
            <a:r>
              <a:rPr lang="en-US" sz="1000" dirty="0">
                <a:solidFill>
                  <a:schemeClr val="tx1">
                    <a:lumMod val="50000"/>
                    <a:lumOff val="50000"/>
                  </a:schemeClr>
                </a:solidFill>
              </a:rPr>
              <a:t>Loss is calculated as negative to go against the gradient towards a different label.</a:t>
            </a:r>
          </a:p>
        </p:txBody>
      </p:sp>
      <p:sp>
        <p:nvSpPr>
          <p:cNvPr id="22" name="TextBox 21">
            <a:extLst>
              <a:ext uri="{FF2B5EF4-FFF2-40B4-BE49-F238E27FC236}">
                <a16:creationId xmlns:a16="http://schemas.microsoft.com/office/drawing/2014/main" id="{FCBECF9E-0397-6440-4644-EE0DA03A6B9B}"/>
              </a:ext>
            </a:extLst>
          </p:cNvPr>
          <p:cNvSpPr txBox="1"/>
          <p:nvPr/>
        </p:nvSpPr>
        <p:spPr>
          <a:xfrm>
            <a:off x="7637198" y="4891179"/>
            <a:ext cx="1433602" cy="215444"/>
          </a:xfrm>
          <a:prstGeom prst="rect">
            <a:avLst/>
          </a:prstGeom>
          <a:noFill/>
        </p:spPr>
        <p:txBody>
          <a:bodyPr wrap="square" lIns="91440" tIns="45720" rIns="91440" bIns="45720" rtlCol="0" anchor="t">
            <a:spAutoFit/>
          </a:bodyPr>
          <a:lstStyle/>
          <a:p>
            <a:pPr algn="r"/>
            <a:r>
              <a:rPr lang="en-US" sz="800" dirty="0">
                <a:solidFill>
                  <a:schemeClr val="tx1">
                    <a:lumMod val="50000"/>
                    <a:lumOff val="50000"/>
                  </a:schemeClr>
                </a:solidFill>
              </a:rPr>
              <a:t>Speaker: Justin Fellows</a:t>
            </a:r>
          </a:p>
        </p:txBody>
      </p:sp>
    </p:spTree>
    <p:extLst>
      <p:ext uri="{BB962C8B-B14F-4D97-AF65-F5344CB8AC3E}">
        <p14:creationId xmlns:p14="http://schemas.microsoft.com/office/powerpoint/2010/main" val="1205032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aturation sat="9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31E6F-E602-2769-97C2-D27BCB7DE40E}"/>
              </a:ext>
            </a:extLst>
          </p:cNvPr>
          <p:cNvSpPr>
            <a:spLocks noGrp="1"/>
          </p:cNvSpPr>
          <p:nvPr>
            <p:ph type="title"/>
          </p:nvPr>
        </p:nvSpPr>
        <p:spPr/>
        <p:txBody>
          <a:bodyPr/>
          <a:lstStyle/>
          <a:p>
            <a:r>
              <a:rPr lang="en-US" dirty="0"/>
              <a:t>Undetectable Attacks</a:t>
            </a:r>
          </a:p>
        </p:txBody>
      </p:sp>
      <p:sp>
        <p:nvSpPr>
          <p:cNvPr id="3" name="Content Placeholder 2">
            <a:extLst>
              <a:ext uri="{FF2B5EF4-FFF2-40B4-BE49-F238E27FC236}">
                <a16:creationId xmlns:a16="http://schemas.microsoft.com/office/drawing/2014/main" id="{BABA5961-A439-5BA9-6B76-16177B773E21}"/>
              </a:ext>
            </a:extLst>
          </p:cNvPr>
          <p:cNvSpPr>
            <a:spLocks noGrp="1"/>
          </p:cNvSpPr>
          <p:nvPr>
            <p:ph sz="quarter" idx="10"/>
          </p:nvPr>
        </p:nvSpPr>
        <p:spPr/>
        <p:txBody>
          <a:bodyPr/>
          <a:lstStyle/>
          <a:p>
            <a:r>
              <a:rPr lang="en-US" dirty="0"/>
              <a:t>Prevention</a:t>
            </a:r>
          </a:p>
        </p:txBody>
      </p:sp>
      <p:sp>
        <p:nvSpPr>
          <p:cNvPr id="4" name="Content Placeholder 3">
            <a:extLst>
              <a:ext uri="{FF2B5EF4-FFF2-40B4-BE49-F238E27FC236}">
                <a16:creationId xmlns:a16="http://schemas.microsoft.com/office/drawing/2014/main" id="{194148A5-EF04-C8D5-F133-E873C5E6B7A8}"/>
              </a:ext>
            </a:extLst>
          </p:cNvPr>
          <p:cNvSpPr>
            <a:spLocks noGrp="1"/>
          </p:cNvSpPr>
          <p:nvPr>
            <p:ph sz="half" idx="1"/>
          </p:nvPr>
        </p:nvSpPr>
        <p:spPr>
          <a:xfrm>
            <a:off x="457200" y="1310641"/>
            <a:ext cx="4114800" cy="3098800"/>
          </a:xfrm>
        </p:spPr>
        <p:txBody>
          <a:bodyPr/>
          <a:lstStyle/>
          <a:p>
            <a:r>
              <a:rPr lang="en-US" dirty="0"/>
              <a:t>Prevent access to the loss function when classifying an image. This prevents calculating the perturbation vector. AKA prevent a white box attack.</a:t>
            </a:r>
          </a:p>
          <a:p>
            <a:endParaRPr lang="en-US" dirty="0"/>
          </a:p>
          <a:p>
            <a:r>
              <a:rPr lang="en-US" dirty="0"/>
              <a:t>No amount of training, increase in dataset size, or model changes can prevent this kind of attack. Due to its execution, if the attacker knows the internals of the model, it can always be executed.</a:t>
            </a:r>
          </a:p>
        </p:txBody>
      </p:sp>
      <p:pic>
        <p:nvPicPr>
          <p:cNvPr id="7" name="Content Placeholder 6" descr="A square with a number of numbers and a sign&#10;&#10;Description automatically generated with medium confidence">
            <a:extLst>
              <a:ext uri="{FF2B5EF4-FFF2-40B4-BE49-F238E27FC236}">
                <a16:creationId xmlns:a16="http://schemas.microsoft.com/office/drawing/2014/main" id="{23CDBB8D-CF87-F3F4-AE44-B80EFC0F933B}"/>
              </a:ext>
            </a:extLst>
          </p:cNvPr>
          <p:cNvPicPr>
            <a:picLocks noGrp="1" noChangeAspect="1"/>
          </p:cNvPicPr>
          <p:nvPr>
            <p:ph sz="half" idx="2"/>
          </p:nvPr>
        </p:nvPicPr>
        <p:blipFill>
          <a:blip r:embed="rId4"/>
          <a:stretch>
            <a:fillRect/>
          </a:stretch>
        </p:blipFill>
        <p:spPr>
          <a:xfrm>
            <a:off x="4648200" y="2061937"/>
            <a:ext cx="4038600" cy="1596208"/>
          </a:xfrm>
        </p:spPr>
      </p:pic>
      <p:sp>
        <p:nvSpPr>
          <p:cNvPr id="14" name="TextBox 13">
            <a:extLst>
              <a:ext uri="{FF2B5EF4-FFF2-40B4-BE49-F238E27FC236}">
                <a16:creationId xmlns:a16="http://schemas.microsoft.com/office/drawing/2014/main" id="{BB7559F9-7826-2867-DD28-EA71EA87682F}"/>
              </a:ext>
            </a:extLst>
          </p:cNvPr>
          <p:cNvSpPr txBox="1"/>
          <p:nvPr/>
        </p:nvSpPr>
        <p:spPr>
          <a:xfrm>
            <a:off x="7637198" y="4891179"/>
            <a:ext cx="1433602" cy="215444"/>
          </a:xfrm>
          <a:prstGeom prst="rect">
            <a:avLst/>
          </a:prstGeom>
          <a:noFill/>
        </p:spPr>
        <p:txBody>
          <a:bodyPr wrap="square" lIns="91440" tIns="45720" rIns="91440" bIns="45720" rtlCol="0" anchor="t">
            <a:spAutoFit/>
          </a:bodyPr>
          <a:lstStyle/>
          <a:p>
            <a:pPr algn="r"/>
            <a:r>
              <a:rPr lang="en-US" sz="800" dirty="0">
                <a:solidFill>
                  <a:schemeClr val="tx1">
                    <a:lumMod val="50000"/>
                    <a:lumOff val="50000"/>
                  </a:schemeClr>
                </a:solidFill>
              </a:rPr>
              <a:t>Speaker: Justin Fellows</a:t>
            </a:r>
          </a:p>
        </p:txBody>
      </p:sp>
    </p:spTree>
    <p:extLst>
      <p:ext uri="{BB962C8B-B14F-4D97-AF65-F5344CB8AC3E}">
        <p14:creationId xmlns:p14="http://schemas.microsoft.com/office/powerpoint/2010/main" val="2196132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5118-7019-6124-E2C6-FA9E08C3B271}"/>
              </a:ext>
            </a:extLst>
          </p:cNvPr>
          <p:cNvSpPr>
            <a:spLocks noGrp="1"/>
          </p:cNvSpPr>
          <p:nvPr>
            <p:ph type="title"/>
          </p:nvPr>
        </p:nvSpPr>
        <p:spPr>
          <a:xfrm>
            <a:off x="457200" y="124699"/>
            <a:ext cx="8229600" cy="857250"/>
          </a:xfrm>
        </p:spPr>
        <p:txBody>
          <a:bodyPr anchor="ctr">
            <a:normAutofit/>
          </a:bodyPr>
          <a:lstStyle/>
          <a:p>
            <a:r>
              <a:rPr lang="en-US" dirty="0"/>
              <a:t>Physical attacks on images </a:t>
            </a:r>
          </a:p>
        </p:txBody>
      </p:sp>
      <p:sp>
        <p:nvSpPr>
          <p:cNvPr id="3" name="Content Placeholder 2">
            <a:extLst>
              <a:ext uri="{FF2B5EF4-FFF2-40B4-BE49-F238E27FC236}">
                <a16:creationId xmlns:a16="http://schemas.microsoft.com/office/drawing/2014/main" id="{B8804B61-25D4-12B9-E412-212B7F4AEB0C}"/>
              </a:ext>
            </a:extLst>
          </p:cNvPr>
          <p:cNvSpPr>
            <a:spLocks noGrp="1"/>
          </p:cNvSpPr>
          <p:nvPr>
            <p:ph sz="quarter" idx="10"/>
          </p:nvPr>
        </p:nvSpPr>
        <p:spPr>
          <a:xfrm>
            <a:off x="457200" y="799465"/>
            <a:ext cx="8229600" cy="338456"/>
          </a:xfrm>
        </p:spPr>
        <p:txBody>
          <a:bodyPr vert="horz" lIns="91440" tIns="45720" rIns="91440" bIns="45720" rtlCol="0">
            <a:noAutofit/>
          </a:bodyPr>
          <a:lstStyle/>
          <a:p>
            <a:pPr>
              <a:lnSpc>
                <a:spcPct val="90000"/>
              </a:lnSpc>
            </a:pPr>
            <a:r>
              <a:rPr lang="en-US" dirty="0"/>
              <a:t>Black Box Attack </a:t>
            </a:r>
          </a:p>
        </p:txBody>
      </p:sp>
      <p:sp>
        <p:nvSpPr>
          <p:cNvPr id="7" name="Content Placeholder 6">
            <a:extLst>
              <a:ext uri="{FF2B5EF4-FFF2-40B4-BE49-F238E27FC236}">
                <a16:creationId xmlns:a16="http://schemas.microsoft.com/office/drawing/2014/main" id="{0D76C796-42FF-E27F-1367-B0104C959278}"/>
              </a:ext>
            </a:extLst>
          </p:cNvPr>
          <p:cNvSpPr>
            <a:spLocks noGrp="1"/>
          </p:cNvSpPr>
          <p:nvPr>
            <p:ph sz="half" idx="1"/>
          </p:nvPr>
        </p:nvSpPr>
        <p:spPr>
          <a:xfrm>
            <a:off x="457199" y="1310641"/>
            <a:ext cx="4407143" cy="3098800"/>
          </a:xfrm>
        </p:spPr>
        <p:txBody>
          <a:bodyPr vert="horz" lIns="91440" tIns="45720" rIns="91440" bIns="45720" rtlCol="0" anchor="t">
            <a:normAutofit/>
          </a:bodyPr>
          <a:lstStyle/>
          <a:p>
            <a:r>
              <a:rPr lang="en-US" dirty="0">
                <a:latin typeface="Arial"/>
                <a:cs typeface="Arial"/>
              </a:rPr>
              <a:t>Placing black and White tape of stop signs to fool an image classifier. Because some classifiers are not trained on these types of images, they are foreign and misclassified.</a:t>
            </a:r>
            <a:endParaRPr lang="en-US" dirty="0"/>
          </a:p>
          <a:p>
            <a:endParaRPr lang="en-US" dirty="0"/>
          </a:p>
          <a:p>
            <a:r>
              <a:rPr lang="en-US" dirty="0">
                <a:latin typeface="Arial"/>
                <a:cs typeface="Arial"/>
              </a:rPr>
              <a:t>A researcher said that "It's probably not safe to assume that attacks like these won't </a:t>
            </a:r>
            <a:r>
              <a:rPr lang="en-US" i="1" dirty="0">
                <a:latin typeface="Arial"/>
                <a:cs typeface="Arial"/>
              </a:rPr>
              <a:t>ever</a:t>
            </a:r>
            <a:r>
              <a:rPr lang="en-US" dirty="0">
                <a:latin typeface="Arial"/>
                <a:cs typeface="Arial"/>
              </a:rPr>
              <a:t> work, though, because even the most sophisticated deep neural network-based algorithms can be really, really </a:t>
            </a:r>
            <a:r>
              <a:rPr lang="en-US">
                <a:latin typeface="Arial"/>
                <a:cs typeface="Arial"/>
              </a:rPr>
              <a:t>dumb at times."</a:t>
            </a:r>
            <a:endParaRPr lang="en-US" dirty="0"/>
          </a:p>
          <a:p>
            <a:endParaRPr lang="en-US" dirty="0"/>
          </a:p>
          <a:p>
            <a:endParaRPr lang="en-US" dirty="0"/>
          </a:p>
          <a:p>
            <a:endParaRPr lang="en-US" dirty="0"/>
          </a:p>
          <a:p>
            <a:endParaRPr lang="en-US" dirty="0"/>
          </a:p>
        </p:txBody>
      </p:sp>
      <p:pic>
        <p:nvPicPr>
          <p:cNvPr id="8" name="Content Placeholder 7" descr="Signs">
            <a:extLst>
              <a:ext uri="{FF2B5EF4-FFF2-40B4-BE49-F238E27FC236}">
                <a16:creationId xmlns:a16="http://schemas.microsoft.com/office/drawing/2014/main" id="{090FB7C2-7751-F74A-4F29-00A0767AFFB4}"/>
              </a:ext>
            </a:extLst>
          </p:cNvPr>
          <p:cNvPicPr>
            <a:picLocks noGrp="1" noChangeAspect="1"/>
          </p:cNvPicPr>
          <p:nvPr>
            <p:ph sz="half" idx="2"/>
          </p:nvPr>
        </p:nvPicPr>
        <p:blipFill rotWithShape="1">
          <a:blip r:embed="rId2"/>
          <a:srcRect l="4" r="40378" b="40153"/>
          <a:stretch/>
        </p:blipFill>
        <p:spPr>
          <a:xfrm>
            <a:off x="5103234" y="1812687"/>
            <a:ext cx="3587261" cy="1854590"/>
          </a:xfrm>
          <a:noFill/>
        </p:spPr>
      </p:pic>
      <p:sp>
        <p:nvSpPr>
          <p:cNvPr id="9" name="TextBox 8">
            <a:extLst>
              <a:ext uri="{FF2B5EF4-FFF2-40B4-BE49-F238E27FC236}">
                <a16:creationId xmlns:a16="http://schemas.microsoft.com/office/drawing/2014/main" id="{5855F736-CA55-64DC-4713-2597130DFAA1}"/>
              </a:ext>
            </a:extLst>
          </p:cNvPr>
          <p:cNvSpPr txBox="1"/>
          <p:nvPr/>
        </p:nvSpPr>
        <p:spPr>
          <a:xfrm>
            <a:off x="5103234" y="3667277"/>
            <a:ext cx="35835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solidFill>
                  <a:schemeClr val="tx1">
                    <a:lumMod val="50000"/>
                    <a:lumOff val="50000"/>
                  </a:schemeClr>
                </a:solidFill>
                <a:ea typeface="+mn-lt"/>
                <a:cs typeface="+mn-lt"/>
              </a:rPr>
              <a:t>https://spectrum.ieee.org/slight-street-sign-modifications-can-fool-machine-learning-algorithms</a:t>
            </a:r>
            <a:endParaRPr lang="en-US" sz="1000" dirty="0">
              <a:solidFill>
                <a:schemeClr val="tx1">
                  <a:lumMod val="50000"/>
                  <a:lumOff val="50000"/>
                </a:schemeClr>
              </a:solidFill>
              <a:cs typeface="Arial"/>
            </a:endParaRPr>
          </a:p>
        </p:txBody>
      </p:sp>
      <p:sp>
        <p:nvSpPr>
          <p:cNvPr id="4" name="TextBox 3">
            <a:extLst>
              <a:ext uri="{FF2B5EF4-FFF2-40B4-BE49-F238E27FC236}">
                <a16:creationId xmlns:a16="http://schemas.microsoft.com/office/drawing/2014/main" id="{9CACA510-7BD3-A253-0EEA-7B545A27FB4D}"/>
              </a:ext>
            </a:extLst>
          </p:cNvPr>
          <p:cNvSpPr txBox="1"/>
          <p:nvPr/>
        </p:nvSpPr>
        <p:spPr>
          <a:xfrm>
            <a:off x="7644478" y="4891179"/>
            <a:ext cx="1433602" cy="215444"/>
          </a:xfrm>
          <a:prstGeom prst="rect">
            <a:avLst/>
          </a:prstGeom>
          <a:noFill/>
        </p:spPr>
        <p:txBody>
          <a:bodyPr wrap="square" lIns="91440" tIns="45720" rIns="91440" bIns="45720" rtlCol="0" anchor="t">
            <a:spAutoFit/>
          </a:bodyPr>
          <a:lstStyle/>
          <a:p>
            <a:pPr algn="r"/>
            <a:r>
              <a:rPr lang="en-US" sz="800" dirty="0">
                <a:solidFill>
                  <a:schemeClr val="tx1">
                    <a:lumMod val="50000"/>
                    <a:lumOff val="50000"/>
                  </a:schemeClr>
                </a:solidFill>
              </a:rPr>
              <a:t>Speaker: Gilbert Lavin</a:t>
            </a:r>
          </a:p>
        </p:txBody>
      </p:sp>
    </p:spTree>
    <p:extLst>
      <p:ext uri="{BB962C8B-B14F-4D97-AF65-F5344CB8AC3E}">
        <p14:creationId xmlns:p14="http://schemas.microsoft.com/office/powerpoint/2010/main" val="1646893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5118-7019-6124-E2C6-FA9E08C3B271}"/>
              </a:ext>
            </a:extLst>
          </p:cNvPr>
          <p:cNvSpPr>
            <a:spLocks noGrp="1"/>
          </p:cNvSpPr>
          <p:nvPr>
            <p:ph type="title"/>
          </p:nvPr>
        </p:nvSpPr>
        <p:spPr>
          <a:xfrm>
            <a:off x="457200" y="124699"/>
            <a:ext cx="8229600" cy="857250"/>
          </a:xfrm>
        </p:spPr>
        <p:txBody>
          <a:bodyPr anchor="ctr">
            <a:normAutofit/>
          </a:bodyPr>
          <a:lstStyle/>
          <a:p>
            <a:r>
              <a:rPr lang="en-US"/>
              <a:t>Physical attacks on images </a:t>
            </a:r>
            <a:endParaRPr lang="en-US" dirty="0"/>
          </a:p>
        </p:txBody>
      </p:sp>
      <p:sp>
        <p:nvSpPr>
          <p:cNvPr id="3" name="Content Placeholder 2">
            <a:extLst>
              <a:ext uri="{FF2B5EF4-FFF2-40B4-BE49-F238E27FC236}">
                <a16:creationId xmlns:a16="http://schemas.microsoft.com/office/drawing/2014/main" id="{B8804B61-25D4-12B9-E412-212B7F4AEB0C}"/>
              </a:ext>
            </a:extLst>
          </p:cNvPr>
          <p:cNvSpPr>
            <a:spLocks noGrp="1"/>
          </p:cNvSpPr>
          <p:nvPr>
            <p:ph sz="quarter" idx="10"/>
          </p:nvPr>
        </p:nvSpPr>
        <p:spPr>
          <a:xfrm>
            <a:off x="457200" y="799465"/>
            <a:ext cx="8229600" cy="338456"/>
          </a:xfrm>
        </p:spPr>
        <p:txBody>
          <a:bodyPr vert="horz" lIns="91440" tIns="45720" rIns="91440" bIns="45720" rtlCol="0">
            <a:normAutofit/>
          </a:bodyPr>
          <a:lstStyle/>
          <a:p>
            <a:pPr>
              <a:lnSpc>
                <a:spcPct val="90000"/>
              </a:lnSpc>
            </a:pPr>
            <a:r>
              <a:rPr lang="en-US" sz="1700" dirty="0"/>
              <a:t>Prevention </a:t>
            </a:r>
          </a:p>
        </p:txBody>
      </p:sp>
      <p:sp>
        <p:nvSpPr>
          <p:cNvPr id="7" name="Content Placeholder 6">
            <a:extLst>
              <a:ext uri="{FF2B5EF4-FFF2-40B4-BE49-F238E27FC236}">
                <a16:creationId xmlns:a16="http://schemas.microsoft.com/office/drawing/2014/main" id="{0D76C796-42FF-E27F-1367-B0104C959278}"/>
              </a:ext>
            </a:extLst>
          </p:cNvPr>
          <p:cNvSpPr>
            <a:spLocks noGrp="1"/>
          </p:cNvSpPr>
          <p:nvPr>
            <p:ph sz="half" idx="1"/>
          </p:nvPr>
        </p:nvSpPr>
        <p:spPr>
          <a:xfrm>
            <a:off x="457200" y="1310641"/>
            <a:ext cx="4038600" cy="3098800"/>
          </a:xfrm>
        </p:spPr>
        <p:txBody>
          <a:bodyPr vert="horz" lIns="91440" tIns="45720" rIns="91440" bIns="45720" rtlCol="0" anchor="t">
            <a:normAutofit/>
          </a:bodyPr>
          <a:lstStyle/>
          <a:p>
            <a:r>
              <a:rPr lang="en-US" dirty="0">
                <a:latin typeface="Arial"/>
                <a:cs typeface="Arial"/>
              </a:rPr>
              <a:t>Train the model on a dataset with these attacks on some of the images. This can be difficult to due because the dataset needs to be made with this in mind. Making large datasets is not easy.</a:t>
            </a:r>
            <a:endParaRPr lang="en-US" dirty="0"/>
          </a:p>
          <a:p>
            <a:r>
              <a:rPr lang="en-US" dirty="0"/>
              <a:t>Apply data-augmentation to the image set to add different kinds of noise like these attacks. This is a simple solution that can be done in software after the original dataset is collected.</a:t>
            </a:r>
          </a:p>
          <a:p>
            <a:endParaRPr lang="en-US" dirty="0"/>
          </a:p>
          <a:p>
            <a:endParaRPr lang="en-US" dirty="0"/>
          </a:p>
          <a:p>
            <a:endParaRPr lang="en-US" dirty="0"/>
          </a:p>
        </p:txBody>
      </p:sp>
      <p:sp>
        <p:nvSpPr>
          <p:cNvPr id="9" name="TextBox 8">
            <a:extLst>
              <a:ext uri="{FF2B5EF4-FFF2-40B4-BE49-F238E27FC236}">
                <a16:creationId xmlns:a16="http://schemas.microsoft.com/office/drawing/2014/main" id="{5855F736-CA55-64DC-4713-2597130DFAA1}"/>
              </a:ext>
            </a:extLst>
          </p:cNvPr>
          <p:cNvSpPr txBox="1"/>
          <p:nvPr/>
        </p:nvSpPr>
        <p:spPr>
          <a:xfrm>
            <a:off x="4572000" y="3943351"/>
            <a:ext cx="426085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solidFill>
                  <a:schemeClr val="tx1">
                    <a:lumMod val="50000"/>
                    <a:lumOff val="50000"/>
                  </a:schemeClr>
                </a:solidFill>
                <a:ea typeface="+mn-lt"/>
                <a:cs typeface="+mn-lt"/>
              </a:rPr>
              <a:t>https://www.dailymail.co.uk/sciencetech/article-3898508/Spot-difference-facial-recognition-systems-t-bizarre-face-stealing-specs-fool-AIs-thinking-else.html</a:t>
            </a:r>
            <a:endParaRPr lang="en-US" dirty="0">
              <a:solidFill>
                <a:schemeClr val="tx1">
                  <a:lumMod val="50000"/>
                  <a:lumOff val="50000"/>
                </a:schemeClr>
              </a:solidFill>
            </a:endParaRPr>
          </a:p>
        </p:txBody>
      </p:sp>
      <p:pic>
        <p:nvPicPr>
          <p:cNvPr id="6" name="Content Placeholder 5" descr="A colorful sunglasses on a table&#10;&#10;Description automatically generated">
            <a:extLst>
              <a:ext uri="{FF2B5EF4-FFF2-40B4-BE49-F238E27FC236}">
                <a16:creationId xmlns:a16="http://schemas.microsoft.com/office/drawing/2014/main" id="{7194E3C1-6CE1-1C3C-DDB9-34CDA3B1A6E4}"/>
              </a:ext>
            </a:extLst>
          </p:cNvPr>
          <p:cNvPicPr>
            <a:picLocks noGrp="1" noChangeAspect="1"/>
          </p:cNvPicPr>
          <p:nvPr>
            <p:ph sz="half" idx="2"/>
          </p:nvPr>
        </p:nvPicPr>
        <p:blipFill rotWithShape="1">
          <a:blip r:embed="rId2"/>
          <a:srcRect l="4167" t="8740" r="2639" b="7323"/>
          <a:stretch/>
        </p:blipFill>
        <p:spPr>
          <a:xfrm>
            <a:off x="4572000" y="1812687"/>
            <a:ext cx="4260850" cy="2130664"/>
          </a:xfrm>
        </p:spPr>
      </p:pic>
      <p:sp>
        <p:nvSpPr>
          <p:cNvPr id="8" name="TextBox 7">
            <a:extLst>
              <a:ext uri="{FF2B5EF4-FFF2-40B4-BE49-F238E27FC236}">
                <a16:creationId xmlns:a16="http://schemas.microsoft.com/office/drawing/2014/main" id="{5ED6C744-F7A4-89C7-F79A-6E50467B4413}"/>
              </a:ext>
            </a:extLst>
          </p:cNvPr>
          <p:cNvSpPr txBox="1"/>
          <p:nvPr/>
        </p:nvSpPr>
        <p:spPr>
          <a:xfrm>
            <a:off x="7644478" y="4891179"/>
            <a:ext cx="1433602" cy="215444"/>
          </a:xfrm>
          <a:prstGeom prst="rect">
            <a:avLst/>
          </a:prstGeom>
          <a:noFill/>
        </p:spPr>
        <p:txBody>
          <a:bodyPr wrap="square" lIns="91440" tIns="45720" rIns="91440" bIns="45720" rtlCol="0" anchor="t">
            <a:spAutoFit/>
          </a:bodyPr>
          <a:lstStyle/>
          <a:p>
            <a:pPr algn="r"/>
            <a:r>
              <a:rPr lang="en-US" sz="800" dirty="0">
                <a:solidFill>
                  <a:schemeClr val="tx1">
                    <a:lumMod val="50000"/>
                    <a:lumOff val="50000"/>
                  </a:schemeClr>
                </a:solidFill>
              </a:rPr>
              <a:t>Speaker: Gilbert Lavin </a:t>
            </a:r>
          </a:p>
        </p:txBody>
      </p:sp>
    </p:spTree>
    <p:extLst>
      <p:ext uri="{BB962C8B-B14F-4D97-AF65-F5344CB8AC3E}">
        <p14:creationId xmlns:p14="http://schemas.microsoft.com/office/powerpoint/2010/main" val="1456342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604700-BED0-2245-8BD3-B64879FABB7D}"/>
              </a:ext>
            </a:extLst>
          </p:cNvPr>
          <p:cNvSpPr>
            <a:spLocks noGrp="1"/>
          </p:cNvSpPr>
          <p:nvPr>
            <p:ph type="title"/>
          </p:nvPr>
        </p:nvSpPr>
        <p:spPr>
          <a:xfrm>
            <a:off x="457200" y="928209"/>
            <a:ext cx="8229600" cy="857253"/>
          </a:xfrm>
        </p:spPr>
        <p:txBody>
          <a:bodyPr>
            <a:normAutofit fontScale="90000"/>
          </a:bodyPr>
          <a:lstStyle/>
          <a:p>
            <a:r>
              <a:rPr lang="en-US" dirty="0"/>
              <a:t>Demonstration of Existing Work</a:t>
            </a:r>
          </a:p>
        </p:txBody>
      </p:sp>
      <p:sp>
        <p:nvSpPr>
          <p:cNvPr id="7" name="Content Placeholder 6">
            <a:extLst>
              <a:ext uri="{FF2B5EF4-FFF2-40B4-BE49-F238E27FC236}">
                <a16:creationId xmlns:a16="http://schemas.microsoft.com/office/drawing/2014/main" id="{16AF6F9B-A7B0-69AA-121D-6087BDFC4AAB}"/>
              </a:ext>
            </a:extLst>
          </p:cNvPr>
          <p:cNvSpPr>
            <a:spLocks noGrp="1"/>
          </p:cNvSpPr>
          <p:nvPr>
            <p:ph sz="quarter" idx="10"/>
          </p:nvPr>
        </p:nvSpPr>
        <p:spPr>
          <a:xfrm>
            <a:off x="457200" y="1672389"/>
            <a:ext cx="8229600" cy="679450"/>
          </a:xfrm>
        </p:spPr>
        <p:txBody>
          <a:bodyPr/>
          <a:lstStyle/>
          <a:p>
            <a:r>
              <a:rPr lang="en-US" dirty="0"/>
              <a:t>Demo of ‘Changing Classified Images’</a:t>
            </a:r>
          </a:p>
        </p:txBody>
      </p:sp>
      <p:pic>
        <p:nvPicPr>
          <p:cNvPr id="2" name="Picture 1" descr="A qr code with black squares&#10;&#10;Description automatically generated">
            <a:hlinkClick r:id="rId3"/>
            <a:extLst>
              <a:ext uri="{FF2B5EF4-FFF2-40B4-BE49-F238E27FC236}">
                <a16:creationId xmlns:a16="http://schemas.microsoft.com/office/drawing/2014/main" id="{76E38F98-5F64-BD31-C3DB-883A44129BA9}"/>
              </a:ext>
            </a:extLst>
          </p:cNvPr>
          <p:cNvPicPr>
            <a:picLocks noChangeAspect="1"/>
          </p:cNvPicPr>
          <p:nvPr/>
        </p:nvPicPr>
        <p:blipFill>
          <a:blip r:embed="rId4" cstate="print">
            <a:alphaModFix amt="70000"/>
            <a:extLst>
              <a:ext uri="{28A0092B-C50C-407E-A947-70E740481C1C}">
                <a14:useLocalDpi xmlns:a14="http://schemas.microsoft.com/office/drawing/2010/main" val="0"/>
              </a:ext>
            </a:extLst>
          </a:blip>
          <a:srcRect/>
          <a:stretch>
            <a:fillRect/>
          </a:stretch>
        </p:blipFill>
        <p:spPr bwMode="auto">
          <a:xfrm>
            <a:off x="3485356" y="2351839"/>
            <a:ext cx="2173287" cy="2173287"/>
          </a:xfrm>
          <a:prstGeom prst="rect">
            <a:avLst/>
          </a:prstGeom>
          <a:solidFill>
            <a:schemeClr val="bg1"/>
          </a:solidFill>
          <a:ln w="38100">
            <a:solidFill>
              <a:schemeClr val="bg1"/>
            </a:solidFill>
          </a:ln>
        </p:spPr>
      </p:pic>
      <p:sp>
        <p:nvSpPr>
          <p:cNvPr id="3" name="TextBox 2">
            <a:extLst>
              <a:ext uri="{FF2B5EF4-FFF2-40B4-BE49-F238E27FC236}">
                <a16:creationId xmlns:a16="http://schemas.microsoft.com/office/drawing/2014/main" id="{747D2291-93F1-51E6-1796-489DF6080F33}"/>
              </a:ext>
            </a:extLst>
          </p:cNvPr>
          <p:cNvSpPr txBox="1"/>
          <p:nvPr/>
        </p:nvSpPr>
        <p:spPr>
          <a:xfrm>
            <a:off x="7637198" y="4891179"/>
            <a:ext cx="1433602" cy="215444"/>
          </a:xfrm>
          <a:prstGeom prst="rect">
            <a:avLst/>
          </a:prstGeom>
          <a:noFill/>
        </p:spPr>
        <p:txBody>
          <a:bodyPr wrap="square" rtlCol="0">
            <a:spAutoFit/>
          </a:bodyPr>
          <a:lstStyle/>
          <a:p>
            <a:pPr algn="r"/>
            <a:r>
              <a:rPr lang="en-US" sz="800" dirty="0">
                <a:solidFill>
                  <a:schemeClr val="bg1">
                    <a:lumMod val="85000"/>
                  </a:schemeClr>
                </a:solidFill>
              </a:rPr>
              <a:t>Speaker: Landon Moon</a:t>
            </a:r>
          </a:p>
        </p:txBody>
      </p:sp>
    </p:spTree>
    <p:extLst>
      <p:ext uri="{BB962C8B-B14F-4D97-AF65-F5344CB8AC3E}">
        <p14:creationId xmlns:p14="http://schemas.microsoft.com/office/powerpoint/2010/main" val="1537782080"/>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3C4E0F-C9B7-831D-7FCC-966920A1C705}"/>
              </a:ext>
            </a:extLst>
          </p:cNvPr>
          <p:cNvSpPr>
            <a:spLocks noGrp="1"/>
          </p:cNvSpPr>
          <p:nvPr>
            <p:ph type="title"/>
          </p:nvPr>
        </p:nvSpPr>
        <p:spPr/>
        <p:txBody>
          <a:bodyPr/>
          <a:lstStyle/>
          <a:p>
            <a:r>
              <a:rPr lang="en-US"/>
              <a:t>Questions?</a:t>
            </a:r>
          </a:p>
        </p:txBody>
      </p:sp>
      <p:sp>
        <p:nvSpPr>
          <p:cNvPr id="7" name="Content Placeholder 6">
            <a:extLst>
              <a:ext uri="{FF2B5EF4-FFF2-40B4-BE49-F238E27FC236}">
                <a16:creationId xmlns:a16="http://schemas.microsoft.com/office/drawing/2014/main" id="{FED41434-CDAB-1116-65A0-4BFD9AAFF2B5}"/>
              </a:ext>
            </a:extLst>
          </p:cNvPr>
          <p:cNvSpPr>
            <a:spLocks noGrp="1"/>
          </p:cNvSpPr>
          <p:nvPr>
            <p:ph sz="quarter" idx="10"/>
          </p:nvPr>
        </p:nvSpPr>
        <p:spPr/>
        <p:txBody>
          <a:bodyPr/>
          <a:lstStyle/>
          <a:p>
            <a:r>
              <a:rPr lang="en-US" sz="1300"/>
              <a:t>Adversarial Attacks against Image Classifiers</a:t>
            </a:r>
          </a:p>
          <a:p>
            <a:endParaRPr lang="en-US"/>
          </a:p>
        </p:txBody>
      </p:sp>
      <p:sp>
        <p:nvSpPr>
          <p:cNvPr id="2" name="TextBox 1">
            <a:extLst>
              <a:ext uri="{FF2B5EF4-FFF2-40B4-BE49-F238E27FC236}">
                <a16:creationId xmlns:a16="http://schemas.microsoft.com/office/drawing/2014/main" id="{71C82B24-DCE6-33F0-B71F-E95AA6748AFE}"/>
              </a:ext>
            </a:extLst>
          </p:cNvPr>
          <p:cNvSpPr txBox="1"/>
          <p:nvPr/>
        </p:nvSpPr>
        <p:spPr>
          <a:xfrm>
            <a:off x="7637198" y="4891179"/>
            <a:ext cx="1433602" cy="215444"/>
          </a:xfrm>
          <a:prstGeom prst="rect">
            <a:avLst/>
          </a:prstGeom>
          <a:noFill/>
        </p:spPr>
        <p:txBody>
          <a:bodyPr wrap="square" rtlCol="0">
            <a:spAutoFit/>
          </a:bodyPr>
          <a:lstStyle/>
          <a:p>
            <a:pPr algn="r"/>
            <a:r>
              <a:rPr lang="en-US" sz="800" dirty="0">
                <a:solidFill>
                  <a:schemeClr val="bg1">
                    <a:lumMod val="85000"/>
                  </a:schemeClr>
                </a:solidFill>
              </a:rPr>
              <a:t>Speaker: Landon Moon</a:t>
            </a:r>
          </a:p>
        </p:txBody>
      </p:sp>
    </p:spTree>
    <p:extLst>
      <p:ext uri="{BB962C8B-B14F-4D97-AF65-F5344CB8AC3E}">
        <p14:creationId xmlns:p14="http://schemas.microsoft.com/office/powerpoint/2010/main" val="292528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0C42FB-5A13-E227-C630-EB5200333371}"/>
              </a:ext>
            </a:extLst>
          </p:cNvPr>
          <p:cNvSpPr>
            <a:spLocks noGrp="1"/>
          </p:cNvSpPr>
          <p:nvPr>
            <p:ph type="title"/>
          </p:nvPr>
        </p:nvSpPr>
        <p:spPr/>
        <p:txBody>
          <a:bodyPr/>
          <a:lstStyle/>
          <a:p>
            <a:r>
              <a:rPr lang="en-US"/>
              <a:t>References</a:t>
            </a:r>
          </a:p>
        </p:txBody>
      </p:sp>
      <p:sp>
        <p:nvSpPr>
          <p:cNvPr id="7" name="Content Placeholder 6">
            <a:extLst>
              <a:ext uri="{FF2B5EF4-FFF2-40B4-BE49-F238E27FC236}">
                <a16:creationId xmlns:a16="http://schemas.microsoft.com/office/drawing/2014/main" id="{6D691967-CCAE-08AD-E06D-1F3E6F73287E}"/>
              </a:ext>
            </a:extLst>
          </p:cNvPr>
          <p:cNvSpPr>
            <a:spLocks noGrp="1"/>
          </p:cNvSpPr>
          <p:nvPr>
            <p:ph sz="half" idx="1"/>
          </p:nvPr>
        </p:nvSpPr>
        <p:spPr/>
        <p:txBody>
          <a:bodyPr vert="horz" lIns="91440" tIns="45720" rIns="91440" bIns="45720" rtlCol="0" anchor="t">
            <a:normAutofit/>
          </a:bodyPr>
          <a:lstStyle/>
          <a:p>
            <a:pPr>
              <a:buFont typeface="+mj-lt"/>
              <a:buAutoNum type="arabicPeriod"/>
            </a:pPr>
            <a:r>
              <a:rPr lang="en-US" dirty="0">
                <a:latin typeface="Arial"/>
                <a:cs typeface="Arial"/>
                <a:hlinkClick r:id="rId2"/>
              </a:rPr>
              <a:t>pyimagesearch.com/2020/10/19/adversarial-images-and-attacks-with-keras-and-tensorflow/</a:t>
            </a:r>
            <a:endParaRPr lang="en-US" dirty="0"/>
          </a:p>
          <a:p>
            <a:pPr>
              <a:buAutoNum type="arabicPeriod"/>
            </a:pPr>
            <a:endParaRPr lang="en-US" dirty="0"/>
          </a:p>
          <a:p>
            <a:pPr>
              <a:buAutoNum type="arabicPeriod"/>
            </a:pPr>
            <a:r>
              <a:rPr lang="en-US" dirty="0">
                <a:latin typeface="Arial"/>
                <a:cs typeface="Arial"/>
                <a:hlinkClick r:id="rId3"/>
              </a:rPr>
              <a:t>www.ncbi.nlm.nih.gov/pmc/articles/PMC10487122/</a:t>
            </a:r>
            <a:endParaRPr lang="en-US" dirty="0">
              <a:hlinkClick r:id="rId3"/>
            </a:endParaRPr>
          </a:p>
          <a:p>
            <a:pPr>
              <a:buAutoNum type="arabicPeriod"/>
            </a:pPr>
            <a:endParaRPr lang="en-US" dirty="0"/>
          </a:p>
          <a:p>
            <a:pPr>
              <a:buAutoNum type="arabicPeriod"/>
            </a:pPr>
            <a:r>
              <a:rPr lang="en-US" dirty="0">
                <a:latin typeface="Arial"/>
                <a:cs typeface="Arial"/>
                <a:hlinkClick r:id="rId4"/>
              </a:rPr>
              <a:t>www.sciencedirect.com/science/article/abs/pii/S0167404821002443</a:t>
            </a:r>
            <a:endParaRPr lang="en-US" dirty="0">
              <a:hlinkClick r:id="rId4"/>
            </a:endParaRPr>
          </a:p>
          <a:p>
            <a:pPr>
              <a:buAutoNum type="arabicPeriod"/>
            </a:pPr>
            <a:endParaRPr lang="en-US" dirty="0"/>
          </a:p>
          <a:p>
            <a:pPr>
              <a:buAutoNum type="arabicPeriod"/>
            </a:pPr>
            <a:r>
              <a:rPr lang="en-US" dirty="0">
                <a:latin typeface="Arial"/>
                <a:cs typeface="Arial"/>
                <a:hlinkClick r:id="rId5"/>
              </a:rPr>
              <a:t>www.hindawi.com/journals/wcmc/2021/8891204/</a:t>
            </a:r>
            <a:endParaRPr lang="en-US" dirty="0"/>
          </a:p>
          <a:p>
            <a:pPr>
              <a:buAutoNum type="arabicPeriod"/>
            </a:pPr>
            <a:endParaRPr lang="en-US" dirty="0"/>
          </a:p>
          <a:p>
            <a:pPr>
              <a:buAutoNum type="arabicPeriod"/>
            </a:pPr>
            <a:endParaRPr lang="en-US" dirty="0"/>
          </a:p>
          <a:p>
            <a:pPr>
              <a:buAutoNum type="arabicPeriod"/>
            </a:pPr>
            <a:endParaRPr lang="en-US" dirty="0"/>
          </a:p>
          <a:p>
            <a:pPr>
              <a:buAutoNum type="arabicPeriod"/>
            </a:pPr>
            <a:endParaRPr lang="en-US" dirty="0"/>
          </a:p>
        </p:txBody>
      </p:sp>
    </p:spTree>
    <p:extLst>
      <p:ext uri="{BB962C8B-B14F-4D97-AF65-F5344CB8AC3E}">
        <p14:creationId xmlns:p14="http://schemas.microsoft.com/office/powerpoint/2010/main" val="3162167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0C42FB-5A13-E227-C630-EB5200333371}"/>
              </a:ext>
            </a:extLst>
          </p:cNvPr>
          <p:cNvSpPr>
            <a:spLocks noGrp="1"/>
          </p:cNvSpPr>
          <p:nvPr>
            <p:ph type="title"/>
          </p:nvPr>
        </p:nvSpPr>
        <p:spPr/>
        <p:txBody>
          <a:bodyPr/>
          <a:lstStyle/>
          <a:p>
            <a:r>
              <a:rPr lang="en-US" dirty="0"/>
              <a:t>References Cont.</a:t>
            </a:r>
          </a:p>
        </p:txBody>
      </p:sp>
      <p:sp>
        <p:nvSpPr>
          <p:cNvPr id="7" name="Content Placeholder 6">
            <a:extLst>
              <a:ext uri="{FF2B5EF4-FFF2-40B4-BE49-F238E27FC236}">
                <a16:creationId xmlns:a16="http://schemas.microsoft.com/office/drawing/2014/main" id="{6D691967-CCAE-08AD-E06D-1F3E6F73287E}"/>
              </a:ext>
            </a:extLst>
          </p:cNvPr>
          <p:cNvSpPr>
            <a:spLocks noGrp="1"/>
          </p:cNvSpPr>
          <p:nvPr>
            <p:ph sz="half" idx="1"/>
          </p:nvPr>
        </p:nvSpPr>
        <p:spPr/>
        <p:txBody>
          <a:bodyPr vert="horz" lIns="91440" tIns="45720" rIns="91440" bIns="45720" rtlCol="0" anchor="t">
            <a:normAutofit/>
          </a:bodyPr>
          <a:lstStyle/>
          <a:p>
            <a:pPr>
              <a:buFont typeface="+mj-lt"/>
              <a:buAutoNum type="arabicPeriod" startAt="5"/>
            </a:pPr>
            <a:r>
              <a:rPr lang="en-US" dirty="0">
                <a:hlinkClick r:id="rId2"/>
              </a:rPr>
              <a:t>arxiv.org/abs/1910.14667</a:t>
            </a:r>
            <a:endParaRPr lang="en-US" dirty="0"/>
          </a:p>
          <a:p>
            <a:pPr>
              <a:buFont typeface="+mj-lt"/>
              <a:buAutoNum type="arabicPeriod" startAt="5"/>
            </a:pPr>
            <a:endParaRPr lang="en-US" dirty="0"/>
          </a:p>
          <a:p>
            <a:pPr>
              <a:buFont typeface="+mj-lt"/>
              <a:buAutoNum type="arabicPeriod" startAt="5"/>
            </a:pPr>
            <a:r>
              <a:rPr lang="en-US" dirty="0">
                <a:hlinkClick r:id="rId3"/>
              </a:rPr>
              <a:t>arxiv.org/abs/1807.07769</a:t>
            </a:r>
            <a:endParaRPr lang="en-US" dirty="0"/>
          </a:p>
          <a:p>
            <a:pPr>
              <a:buFont typeface="+mj-lt"/>
              <a:buAutoNum type="arabicPeriod" startAt="5"/>
            </a:pPr>
            <a:endParaRPr lang="en-US" dirty="0"/>
          </a:p>
          <a:p>
            <a:pPr>
              <a:buFont typeface="+mj-lt"/>
              <a:buAutoNum type="arabicPeriod" startAt="5"/>
            </a:pPr>
            <a:r>
              <a:rPr lang="en-US" sz="1600" dirty="0">
                <a:ea typeface="+mn-lt"/>
                <a:cs typeface="+mn-lt"/>
                <a:hlinkClick r:id="rId4"/>
              </a:rPr>
              <a:t>https://spectrum.ieee.org/slight-street-sign-modifications-can-fool-machine-learning-algorithms</a:t>
            </a:r>
            <a:endParaRPr lang="en-US" sz="1600" dirty="0">
              <a:cs typeface="Arial"/>
            </a:endParaRPr>
          </a:p>
          <a:p>
            <a:pPr>
              <a:buAutoNum type="arabicPeriod" startAt="5"/>
            </a:pPr>
            <a:endParaRPr lang="en-US" dirty="0"/>
          </a:p>
          <a:p>
            <a:r>
              <a:rPr lang="en-US" sz="1000" dirty="0">
                <a:solidFill>
                  <a:schemeClr val="tx1">
                    <a:lumMod val="50000"/>
                    <a:lumOff val="50000"/>
                  </a:schemeClr>
                </a:solidFill>
              </a:rPr>
              <a:t>https://spectrum.ieee.org/slight-street-sign-modifications-can-fool-machine-learning-algorithms</a:t>
            </a:r>
            <a:endParaRPr lang="en-US" sz="1000"/>
          </a:p>
          <a:p>
            <a:pPr>
              <a:buAutoNum type="arabicPeriod" startAt="5"/>
            </a:pPr>
            <a:endParaRPr lang="en-US" dirty="0"/>
          </a:p>
          <a:p>
            <a:pPr>
              <a:buFont typeface="Arial"/>
              <a:buAutoNum type="arabicPeriod" startAt="5"/>
            </a:pPr>
            <a:endParaRPr lang="en-US" dirty="0"/>
          </a:p>
          <a:p>
            <a:pPr>
              <a:buFont typeface="Wingdings" pitchFamily="2" charset="2"/>
              <a:buAutoNum type="arabicPeriod" startAt="5"/>
            </a:pPr>
            <a:endParaRPr lang="en-US" dirty="0"/>
          </a:p>
          <a:p>
            <a:pPr>
              <a:buAutoNum type="arabicPeriod" startAt="5"/>
            </a:pPr>
            <a:endParaRPr lang="en-US" dirty="0"/>
          </a:p>
        </p:txBody>
      </p:sp>
    </p:spTree>
    <p:extLst>
      <p:ext uri="{BB962C8B-B14F-4D97-AF65-F5344CB8AC3E}">
        <p14:creationId xmlns:p14="http://schemas.microsoft.com/office/powerpoint/2010/main" val="255934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0ADC579-70F2-38A7-1A57-A92353DEBF5D}"/>
              </a:ext>
            </a:extLst>
          </p:cNvPr>
          <p:cNvSpPr>
            <a:spLocks noGrp="1"/>
          </p:cNvSpPr>
          <p:nvPr>
            <p:ph type="title"/>
          </p:nvPr>
        </p:nvSpPr>
        <p:spPr/>
        <p:txBody>
          <a:bodyPr/>
          <a:lstStyle/>
          <a:p>
            <a:r>
              <a:rPr lang="en-US"/>
              <a:t>Basic Concept</a:t>
            </a:r>
          </a:p>
        </p:txBody>
      </p:sp>
      <p:sp>
        <p:nvSpPr>
          <p:cNvPr id="14" name="Content Placeholder 13">
            <a:extLst>
              <a:ext uri="{FF2B5EF4-FFF2-40B4-BE49-F238E27FC236}">
                <a16:creationId xmlns:a16="http://schemas.microsoft.com/office/drawing/2014/main" id="{E7562393-A561-03A8-60CA-952BA8A7595B}"/>
              </a:ext>
            </a:extLst>
          </p:cNvPr>
          <p:cNvSpPr>
            <a:spLocks noGrp="1"/>
          </p:cNvSpPr>
          <p:nvPr>
            <p:ph sz="quarter" idx="10"/>
          </p:nvPr>
        </p:nvSpPr>
        <p:spPr/>
        <p:txBody>
          <a:bodyPr/>
          <a:lstStyle/>
          <a:p>
            <a:r>
              <a:rPr lang="en-US"/>
              <a:t>What are we trying to do</a:t>
            </a:r>
          </a:p>
        </p:txBody>
      </p:sp>
      <p:sp>
        <p:nvSpPr>
          <p:cNvPr id="3" name="TextBox 2">
            <a:extLst>
              <a:ext uri="{FF2B5EF4-FFF2-40B4-BE49-F238E27FC236}">
                <a16:creationId xmlns:a16="http://schemas.microsoft.com/office/drawing/2014/main" id="{E01421C8-0D19-4406-9BD1-A3FC63B73624}"/>
              </a:ext>
            </a:extLst>
          </p:cNvPr>
          <p:cNvSpPr txBox="1"/>
          <p:nvPr/>
        </p:nvSpPr>
        <p:spPr>
          <a:xfrm>
            <a:off x="7637198" y="4891179"/>
            <a:ext cx="1433602" cy="215444"/>
          </a:xfrm>
          <a:prstGeom prst="rect">
            <a:avLst/>
          </a:prstGeom>
          <a:noFill/>
        </p:spPr>
        <p:txBody>
          <a:bodyPr wrap="square" rtlCol="0">
            <a:spAutoFit/>
          </a:bodyPr>
          <a:lstStyle/>
          <a:p>
            <a:pPr algn="r"/>
            <a:r>
              <a:rPr lang="en-US" sz="800" dirty="0">
                <a:solidFill>
                  <a:schemeClr val="bg1">
                    <a:lumMod val="85000"/>
                  </a:schemeClr>
                </a:solidFill>
              </a:rPr>
              <a:t>Speaker: Landon Moon</a:t>
            </a:r>
          </a:p>
        </p:txBody>
      </p:sp>
    </p:spTree>
    <p:extLst>
      <p:ext uri="{BB962C8B-B14F-4D97-AF65-F5344CB8AC3E}">
        <p14:creationId xmlns:p14="http://schemas.microsoft.com/office/powerpoint/2010/main" val="1648565014"/>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F93F0-BED3-4B11-B00C-2E25538872FB}"/>
              </a:ext>
            </a:extLst>
          </p:cNvPr>
          <p:cNvSpPr>
            <a:spLocks noGrp="1"/>
          </p:cNvSpPr>
          <p:nvPr>
            <p:ph type="title"/>
          </p:nvPr>
        </p:nvSpPr>
        <p:spPr/>
        <p:txBody>
          <a:bodyPr/>
          <a:lstStyle/>
          <a:p>
            <a:r>
              <a:rPr lang="en-US"/>
              <a:t>General Idea</a:t>
            </a:r>
          </a:p>
        </p:txBody>
      </p:sp>
      <p:pic>
        <p:nvPicPr>
          <p:cNvPr id="7" name="Content Placeholder 6" descr="A cat sitting looking at the camera&#10;&#10;Description automatically generated">
            <a:extLst>
              <a:ext uri="{FF2B5EF4-FFF2-40B4-BE49-F238E27FC236}">
                <a16:creationId xmlns:a16="http://schemas.microsoft.com/office/drawing/2014/main" id="{4D436FB0-8BBD-53A2-51CE-22AF6A051213}"/>
              </a:ext>
            </a:extLst>
          </p:cNvPr>
          <p:cNvPicPr>
            <a:picLocks noGrp="1" noChangeAspect="1"/>
          </p:cNvPicPr>
          <p:nvPr>
            <p:ph sz="quarter" idx="10"/>
          </p:nvPr>
        </p:nvPicPr>
        <p:blipFill rotWithShape="1">
          <a:blip r:embed="rId3"/>
          <a:srcRect r="11823"/>
          <a:stretch/>
        </p:blipFill>
        <p:spPr>
          <a:xfrm>
            <a:off x="4725455" y="1698901"/>
            <a:ext cx="900646" cy="886227"/>
          </a:xfrm>
          <a:ln>
            <a:solidFill>
              <a:schemeClr val="tx1">
                <a:lumMod val="50000"/>
                <a:lumOff val="50000"/>
              </a:schemeClr>
            </a:solidFill>
            <a:prstDash val="sysDot"/>
          </a:ln>
        </p:spPr>
      </p:pic>
      <p:sp>
        <p:nvSpPr>
          <p:cNvPr id="4" name="Content Placeholder 3">
            <a:extLst>
              <a:ext uri="{FF2B5EF4-FFF2-40B4-BE49-F238E27FC236}">
                <a16:creationId xmlns:a16="http://schemas.microsoft.com/office/drawing/2014/main" id="{B1DE0190-D6B6-4C5C-0265-C5E0734C6EE4}"/>
              </a:ext>
            </a:extLst>
          </p:cNvPr>
          <p:cNvSpPr>
            <a:spLocks noGrp="1"/>
          </p:cNvSpPr>
          <p:nvPr>
            <p:ph sz="half" idx="1"/>
          </p:nvPr>
        </p:nvSpPr>
        <p:spPr/>
        <p:txBody>
          <a:bodyPr/>
          <a:lstStyle/>
          <a:p>
            <a:r>
              <a:rPr lang="en-US" dirty="0"/>
              <a:t>Image classifiers are used to determine what is shown in an image.</a:t>
            </a:r>
          </a:p>
          <a:p>
            <a:endParaRPr lang="en-US" dirty="0"/>
          </a:p>
          <a:p>
            <a:r>
              <a:rPr lang="en-US" dirty="0"/>
              <a:t>Attacks against image classifiers force images to be classified incorrectly.</a:t>
            </a:r>
          </a:p>
          <a:p>
            <a:endParaRPr lang="en-US" dirty="0"/>
          </a:p>
          <a:p>
            <a:r>
              <a:rPr lang="en-US" dirty="0"/>
              <a:t>By attacking an image classifier, an image that </a:t>
            </a:r>
            <a:r>
              <a:rPr lang="en-US" b="1" dirty="0"/>
              <a:t>looks like </a:t>
            </a:r>
            <a:r>
              <a:rPr lang="en-US" dirty="0"/>
              <a:t>a cat can be classified as something else</a:t>
            </a:r>
          </a:p>
        </p:txBody>
      </p:sp>
      <p:sp>
        <p:nvSpPr>
          <p:cNvPr id="5" name="Content Placeholder 4">
            <a:extLst>
              <a:ext uri="{FF2B5EF4-FFF2-40B4-BE49-F238E27FC236}">
                <a16:creationId xmlns:a16="http://schemas.microsoft.com/office/drawing/2014/main" id="{61CC2DDB-B105-3BCE-DD54-79D183FE976F}"/>
              </a:ext>
            </a:extLst>
          </p:cNvPr>
          <p:cNvSpPr>
            <a:spLocks noGrp="1"/>
          </p:cNvSpPr>
          <p:nvPr>
            <p:ph sz="half" idx="2"/>
          </p:nvPr>
        </p:nvSpPr>
        <p:spPr>
          <a:xfrm>
            <a:off x="4648200" y="1310641"/>
            <a:ext cx="4038600" cy="372109"/>
          </a:xfrm>
        </p:spPr>
        <p:txBody>
          <a:bodyPr/>
          <a:lstStyle/>
          <a:p>
            <a:pPr marL="0" indent="0">
              <a:buNone/>
            </a:pPr>
            <a:r>
              <a:rPr lang="en-US"/>
              <a:t>Correct</a:t>
            </a:r>
          </a:p>
          <a:p>
            <a:pPr marL="0" indent="0">
              <a:buNone/>
            </a:pPr>
            <a:endParaRPr lang="en-US"/>
          </a:p>
        </p:txBody>
      </p:sp>
      <p:sp>
        <p:nvSpPr>
          <p:cNvPr id="8" name="Content Placeholder 4">
            <a:extLst>
              <a:ext uri="{FF2B5EF4-FFF2-40B4-BE49-F238E27FC236}">
                <a16:creationId xmlns:a16="http://schemas.microsoft.com/office/drawing/2014/main" id="{3ECDF133-2F2D-E99E-F67C-3948ECD11150}"/>
              </a:ext>
            </a:extLst>
          </p:cNvPr>
          <p:cNvSpPr txBox="1">
            <a:spLocks/>
          </p:cNvSpPr>
          <p:nvPr/>
        </p:nvSpPr>
        <p:spPr>
          <a:xfrm>
            <a:off x="4725455" y="2772874"/>
            <a:ext cx="4038600" cy="372109"/>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buFont typeface="Wingdings" pitchFamily="2" charset="2"/>
              <a:buChar char="§"/>
              <a:defRPr sz="1600" b="0" i="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Wingdings" pitchFamily="2" charset="2"/>
              <a:buChar char="§"/>
              <a:defRPr sz="16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Wingdings" pitchFamily="2" charset="2"/>
              <a:buChar char="§"/>
              <a:defRPr sz="16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600" kern="1200">
                <a:solidFill>
                  <a:schemeClr val="tx1"/>
                </a:solidFill>
                <a:latin typeface="Helvetica" pitchFamily="2" charset="0"/>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Helvetica" pitchFamily="2" charset="0"/>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Wingdings" pitchFamily="2" charset="2"/>
              <a:buNone/>
            </a:pPr>
            <a:r>
              <a:rPr lang="en-US"/>
              <a:t>Attacked</a:t>
            </a:r>
          </a:p>
          <a:p>
            <a:pPr marL="0" indent="0">
              <a:buFont typeface="Wingdings" pitchFamily="2" charset="2"/>
              <a:buNone/>
            </a:pPr>
            <a:endParaRPr lang="en-US"/>
          </a:p>
          <a:p>
            <a:pPr marL="0" indent="0">
              <a:buFont typeface="Wingdings" pitchFamily="2" charset="2"/>
              <a:buNone/>
            </a:pPr>
            <a:endParaRPr lang="en-US"/>
          </a:p>
          <a:p>
            <a:pPr marL="0" indent="0">
              <a:buFont typeface="Wingdings" pitchFamily="2" charset="2"/>
              <a:buNone/>
            </a:pPr>
            <a:endParaRPr lang="en-US"/>
          </a:p>
        </p:txBody>
      </p:sp>
      <p:cxnSp>
        <p:nvCxnSpPr>
          <p:cNvPr id="10" name="Straight Arrow Connector 9">
            <a:extLst>
              <a:ext uri="{FF2B5EF4-FFF2-40B4-BE49-F238E27FC236}">
                <a16:creationId xmlns:a16="http://schemas.microsoft.com/office/drawing/2014/main" id="{9F15457F-4D0B-5245-D0AD-BA1BCF391190}"/>
              </a:ext>
            </a:extLst>
          </p:cNvPr>
          <p:cNvCxnSpPr>
            <a:cxnSpLocks/>
            <a:stCxn id="7" idx="3"/>
            <a:endCxn id="11" idx="1"/>
          </p:cNvCxnSpPr>
          <p:nvPr/>
        </p:nvCxnSpPr>
        <p:spPr>
          <a:xfrm>
            <a:off x="5626101" y="2142015"/>
            <a:ext cx="2570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7AD2082-DA36-9A18-3B41-9CD6D5DD72B3}"/>
              </a:ext>
            </a:extLst>
          </p:cNvPr>
          <p:cNvSpPr txBox="1"/>
          <p:nvPr/>
        </p:nvSpPr>
        <p:spPr>
          <a:xfrm>
            <a:off x="5883145" y="1995821"/>
            <a:ext cx="524005" cy="292388"/>
          </a:xfrm>
          <a:prstGeom prst="rect">
            <a:avLst/>
          </a:prstGeom>
          <a:noFill/>
        </p:spPr>
        <p:txBody>
          <a:bodyPr wrap="square" rtlCol="0">
            <a:spAutoFit/>
          </a:bodyPr>
          <a:lstStyle/>
          <a:p>
            <a:r>
              <a:rPr lang="en-US" sz="1300" dirty="0"/>
              <a:t>Cat</a:t>
            </a:r>
          </a:p>
        </p:txBody>
      </p:sp>
      <p:pic>
        <p:nvPicPr>
          <p:cNvPr id="17" name="Picture 16" descr="A close-up of a fish&#10;&#10;Description automatically generated">
            <a:extLst>
              <a:ext uri="{FF2B5EF4-FFF2-40B4-BE49-F238E27FC236}">
                <a16:creationId xmlns:a16="http://schemas.microsoft.com/office/drawing/2014/main" id="{9108C3C7-DFB7-9EE9-F0ED-9A8101412829}"/>
              </a:ext>
            </a:extLst>
          </p:cNvPr>
          <p:cNvPicPr>
            <a:picLocks noChangeAspect="1"/>
          </p:cNvPicPr>
          <p:nvPr/>
        </p:nvPicPr>
        <p:blipFill>
          <a:blip r:embed="rId4"/>
          <a:stretch>
            <a:fillRect/>
          </a:stretch>
        </p:blipFill>
        <p:spPr>
          <a:xfrm>
            <a:off x="6636804" y="1687957"/>
            <a:ext cx="1359837" cy="896643"/>
          </a:xfrm>
          <a:prstGeom prst="rect">
            <a:avLst/>
          </a:prstGeom>
          <a:ln>
            <a:solidFill>
              <a:schemeClr val="tx1">
                <a:lumMod val="50000"/>
                <a:lumOff val="50000"/>
              </a:schemeClr>
            </a:solidFill>
            <a:prstDash val="sysDot"/>
          </a:ln>
        </p:spPr>
      </p:pic>
      <p:sp>
        <p:nvSpPr>
          <p:cNvPr id="22" name="TextBox 21">
            <a:extLst>
              <a:ext uri="{FF2B5EF4-FFF2-40B4-BE49-F238E27FC236}">
                <a16:creationId xmlns:a16="http://schemas.microsoft.com/office/drawing/2014/main" id="{A89AE4B2-3629-69E1-BEC7-9751BD722ABF}"/>
              </a:ext>
            </a:extLst>
          </p:cNvPr>
          <p:cNvSpPr txBox="1"/>
          <p:nvPr/>
        </p:nvSpPr>
        <p:spPr>
          <a:xfrm>
            <a:off x="8286151" y="1995821"/>
            <a:ext cx="524005" cy="292388"/>
          </a:xfrm>
          <a:prstGeom prst="rect">
            <a:avLst/>
          </a:prstGeom>
          <a:noFill/>
        </p:spPr>
        <p:txBody>
          <a:bodyPr wrap="square" rtlCol="0">
            <a:spAutoFit/>
          </a:bodyPr>
          <a:lstStyle/>
          <a:p>
            <a:r>
              <a:rPr lang="en-US" sz="1300"/>
              <a:t>Fish</a:t>
            </a:r>
          </a:p>
        </p:txBody>
      </p:sp>
      <p:cxnSp>
        <p:nvCxnSpPr>
          <p:cNvPr id="24" name="Straight Arrow Connector 23">
            <a:extLst>
              <a:ext uri="{FF2B5EF4-FFF2-40B4-BE49-F238E27FC236}">
                <a16:creationId xmlns:a16="http://schemas.microsoft.com/office/drawing/2014/main" id="{1DE8DEF1-706B-90BE-6C1A-E27A7991580B}"/>
              </a:ext>
            </a:extLst>
          </p:cNvPr>
          <p:cNvCxnSpPr>
            <a:stCxn id="17" idx="3"/>
            <a:endCxn id="22" idx="1"/>
          </p:cNvCxnSpPr>
          <p:nvPr/>
        </p:nvCxnSpPr>
        <p:spPr>
          <a:xfrm>
            <a:off x="7996641" y="2136279"/>
            <a:ext cx="289510" cy="57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FD23A81-EB99-A259-5043-A666F081328A}"/>
              </a:ext>
            </a:extLst>
          </p:cNvPr>
          <p:cNvCxnSpPr>
            <a:cxnSpLocks/>
          </p:cNvCxnSpPr>
          <p:nvPr/>
        </p:nvCxnSpPr>
        <p:spPr>
          <a:xfrm>
            <a:off x="5396448" y="3600807"/>
            <a:ext cx="2570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D7B82DED-4248-3586-6322-337CB6E797ED}"/>
              </a:ext>
            </a:extLst>
          </p:cNvPr>
          <p:cNvSpPr txBox="1"/>
          <p:nvPr/>
        </p:nvSpPr>
        <p:spPr>
          <a:xfrm>
            <a:off x="5653492" y="3452847"/>
            <a:ext cx="726268" cy="292388"/>
          </a:xfrm>
          <a:prstGeom prst="rect">
            <a:avLst/>
          </a:prstGeom>
          <a:noFill/>
        </p:spPr>
        <p:txBody>
          <a:bodyPr wrap="square" rtlCol="0">
            <a:spAutoFit/>
          </a:bodyPr>
          <a:lstStyle/>
          <a:p>
            <a:r>
              <a:rPr lang="en-US" sz="1300" b="1">
                <a:solidFill>
                  <a:srgbClr val="FF0000"/>
                </a:solidFill>
              </a:rPr>
              <a:t>Fish</a:t>
            </a:r>
          </a:p>
        </p:txBody>
      </p:sp>
      <p:sp>
        <p:nvSpPr>
          <p:cNvPr id="32" name="TextBox 31">
            <a:extLst>
              <a:ext uri="{FF2B5EF4-FFF2-40B4-BE49-F238E27FC236}">
                <a16:creationId xmlns:a16="http://schemas.microsoft.com/office/drawing/2014/main" id="{C2B6F71B-2F1E-9371-C1FC-0F96C9693271}"/>
              </a:ext>
            </a:extLst>
          </p:cNvPr>
          <p:cNvSpPr txBox="1"/>
          <p:nvPr/>
        </p:nvSpPr>
        <p:spPr>
          <a:xfrm>
            <a:off x="8185035" y="3454613"/>
            <a:ext cx="524005" cy="292388"/>
          </a:xfrm>
          <a:prstGeom prst="rect">
            <a:avLst/>
          </a:prstGeom>
          <a:noFill/>
        </p:spPr>
        <p:txBody>
          <a:bodyPr wrap="square" rtlCol="0">
            <a:spAutoFit/>
          </a:bodyPr>
          <a:lstStyle/>
          <a:p>
            <a:r>
              <a:rPr lang="en-US" sz="1300" b="1">
                <a:solidFill>
                  <a:srgbClr val="FF0000"/>
                </a:solidFill>
              </a:rPr>
              <a:t>Dog</a:t>
            </a:r>
          </a:p>
        </p:txBody>
      </p:sp>
      <p:cxnSp>
        <p:nvCxnSpPr>
          <p:cNvPr id="33" name="Straight Arrow Connector 32">
            <a:extLst>
              <a:ext uri="{FF2B5EF4-FFF2-40B4-BE49-F238E27FC236}">
                <a16:creationId xmlns:a16="http://schemas.microsoft.com/office/drawing/2014/main" id="{CC95C93F-85C0-4820-3005-7BC389F73E7C}"/>
              </a:ext>
            </a:extLst>
          </p:cNvPr>
          <p:cNvCxnSpPr>
            <a:cxnSpLocks/>
            <a:endCxn id="32" idx="1"/>
          </p:cNvCxnSpPr>
          <p:nvPr/>
        </p:nvCxnSpPr>
        <p:spPr>
          <a:xfrm>
            <a:off x="7886480" y="3600319"/>
            <a:ext cx="298555" cy="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7" name="Picture 36" descr="A cat sitting looking at the camera&#10;&#10;Description automatically generated">
            <a:extLst>
              <a:ext uri="{FF2B5EF4-FFF2-40B4-BE49-F238E27FC236}">
                <a16:creationId xmlns:a16="http://schemas.microsoft.com/office/drawing/2014/main" id="{B1C62E1B-A8BC-43FC-0F25-C32F9A4B512F}"/>
              </a:ext>
            </a:extLst>
          </p:cNvPr>
          <p:cNvPicPr>
            <a:picLocks noChangeAspect="1"/>
          </p:cNvPicPr>
          <p:nvPr/>
        </p:nvPicPr>
        <p:blipFill>
          <a:blip r:embed="rId5"/>
          <a:stretch>
            <a:fillRect/>
          </a:stretch>
        </p:blipFill>
        <p:spPr>
          <a:xfrm>
            <a:off x="4798010" y="3162458"/>
            <a:ext cx="598438" cy="897657"/>
          </a:xfrm>
          <a:prstGeom prst="rect">
            <a:avLst/>
          </a:prstGeom>
          <a:ln>
            <a:solidFill>
              <a:schemeClr val="tx1">
                <a:lumMod val="50000"/>
                <a:lumOff val="50000"/>
              </a:schemeClr>
            </a:solidFill>
            <a:prstDash val="sysDot"/>
          </a:ln>
        </p:spPr>
      </p:pic>
      <p:pic>
        <p:nvPicPr>
          <p:cNvPr id="39" name="Picture 38" descr="A close-up of a fish&#10;&#10;Description automatically generated">
            <a:extLst>
              <a:ext uri="{FF2B5EF4-FFF2-40B4-BE49-F238E27FC236}">
                <a16:creationId xmlns:a16="http://schemas.microsoft.com/office/drawing/2014/main" id="{44473CFC-C69A-FC9F-6E5E-F4637A084445}"/>
              </a:ext>
            </a:extLst>
          </p:cNvPr>
          <p:cNvPicPr>
            <a:picLocks noChangeAspect="1"/>
          </p:cNvPicPr>
          <p:nvPr/>
        </p:nvPicPr>
        <p:blipFill rotWithShape="1">
          <a:blip r:embed="rId6"/>
          <a:srcRect l="4427" r="9808"/>
          <a:stretch/>
        </p:blipFill>
        <p:spPr>
          <a:xfrm>
            <a:off x="6636804" y="3136201"/>
            <a:ext cx="1240631" cy="914207"/>
          </a:xfrm>
          <a:prstGeom prst="rect">
            <a:avLst/>
          </a:prstGeom>
          <a:ln>
            <a:solidFill>
              <a:schemeClr val="tx1">
                <a:lumMod val="50000"/>
                <a:lumOff val="50000"/>
              </a:schemeClr>
            </a:solidFill>
            <a:prstDash val="sysDot"/>
          </a:ln>
        </p:spPr>
      </p:pic>
      <p:sp>
        <p:nvSpPr>
          <p:cNvPr id="3" name="TextBox 2">
            <a:extLst>
              <a:ext uri="{FF2B5EF4-FFF2-40B4-BE49-F238E27FC236}">
                <a16:creationId xmlns:a16="http://schemas.microsoft.com/office/drawing/2014/main" id="{0AB8E399-2A42-8D8C-68DF-6D3824EC9037}"/>
              </a:ext>
            </a:extLst>
          </p:cNvPr>
          <p:cNvSpPr txBox="1"/>
          <p:nvPr/>
        </p:nvSpPr>
        <p:spPr>
          <a:xfrm>
            <a:off x="7637198" y="4891179"/>
            <a:ext cx="1433602" cy="215444"/>
          </a:xfrm>
          <a:prstGeom prst="rect">
            <a:avLst/>
          </a:prstGeom>
          <a:noFill/>
        </p:spPr>
        <p:txBody>
          <a:bodyPr wrap="square" rtlCol="0">
            <a:spAutoFit/>
          </a:bodyPr>
          <a:lstStyle/>
          <a:p>
            <a:pPr algn="r"/>
            <a:r>
              <a:rPr lang="en-US" sz="800" dirty="0">
                <a:solidFill>
                  <a:schemeClr val="tx1">
                    <a:lumMod val="50000"/>
                    <a:lumOff val="50000"/>
                  </a:schemeClr>
                </a:solidFill>
              </a:rPr>
              <a:t>Speaker: Landon Moon</a:t>
            </a:r>
          </a:p>
        </p:txBody>
      </p:sp>
    </p:spTree>
    <p:extLst>
      <p:ext uri="{BB962C8B-B14F-4D97-AF65-F5344CB8AC3E}">
        <p14:creationId xmlns:p14="http://schemas.microsoft.com/office/powerpoint/2010/main" val="3790760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C81-CAFC-5371-8718-D5D54A8BC8E5}"/>
              </a:ext>
            </a:extLst>
          </p:cNvPr>
          <p:cNvSpPr>
            <a:spLocks noGrp="1"/>
          </p:cNvSpPr>
          <p:nvPr>
            <p:ph type="title"/>
          </p:nvPr>
        </p:nvSpPr>
        <p:spPr/>
        <p:txBody>
          <a:bodyPr/>
          <a:lstStyle/>
          <a:p>
            <a:r>
              <a:rPr lang="en-US" dirty="0"/>
              <a:t>Changing Classified Images</a:t>
            </a:r>
          </a:p>
        </p:txBody>
      </p:sp>
      <p:sp>
        <p:nvSpPr>
          <p:cNvPr id="3" name="Content Placeholder 2">
            <a:extLst>
              <a:ext uri="{FF2B5EF4-FFF2-40B4-BE49-F238E27FC236}">
                <a16:creationId xmlns:a16="http://schemas.microsoft.com/office/drawing/2014/main" id="{818724CF-D5E5-D2E4-9C13-A38F08B2E21A}"/>
              </a:ext>
            </a:extLst>
          </p:cNvPr>
          <p:cNvSpPr>
            <a:spLocks noGrp="1"/>
          </p:cNvSpPr>
          <p:nvPr>
            <p:ph sz="quarter" idx="10"/>
          </p:nvPr>
        </p:nvSpPr>
        <p:spPr/>
        <p:txBody>
          <a:bodyPr/>
          <a:lstStyle/>
          <a:p>
            <a:r>
              <a:rPr lang="en-US" dirty="0"/>
              <a:t>How it works</a:t>
            </a:r>
          </a:p>
        </p:txBody>
      </p:sp>
      <p:sp>
        <p:nvSpPr>
          <p:cNvPr id="4" name="Content Placeholder 3">
            <a:extLst>
              <a:ext uri="{FF2B5EF4-FFF2-40B4-BE49-F238E27FC236}">
                <a16:creationId xmlns:a16="http://schemas.microsoft.com/office/drawing/2014/main" id="{179F9547-6652-522A-C817-69ABAC2B8D34}"/>
              </a:ext>
            </a:extLst>
          </p:cNvPr>
          <p:cNvSpPr>
            <a:spLocks noGrp="1"/>
          </p:cNvSpPr>
          <p:nvPr>
            <p:ph sz="half" idx="1"/>
          </p:nvPr>
        </p:nvSpPr>
        <p:spPr/>
        <p:txBody>
          <a:bodyPr/>
          <a:lstStyle/>
          <a:p>
            <a:r>
              <a:rPr lang="en-US" dirty="0"/>
              <a:t>These attacks are done by making slight changes to correctly classified images.</a:t>
            </a:r>
          </a:p>
          <a:p>
            <a:endParaRPr lang="en-US" dirty="0"/>
          </a:p>
          <a:p>
            <a:r>
              <a:rPr lang="en-US" dirty="0"/>
              <a:t>The changes are deliberate and purposeful, so the classifier is tricked, but the image still looks the same to humans.</a:t>
            </a:r>
          </a:p>
        </p:txBody>
      </p:sp>
      <p:pic>
        <p:nvPicPr>
          <p:cNvPr id="9" name="Picture 8" descr="A close-up of a fish&#10;&#10;Description automatically generated">
            <a:extLst>
              <a:ext uri="{FF2B5EF4-FFF2-40B4-BE49-F238E27FC236}">
                <a16:creationId xmlns:a16="http://schemas.microsoft.com/office/drawing/2014/main" id="{A290D035-51BB-7D97-E895-AC159274ED21}"/>
              </a:ext>
            </a:extLst>
          </p:cNvPr>
          <p:cNvPicPr>
            <a:picLocks noChangeAspect="1"/>
          </p:cNvPicPr>
          <p:nvPr/>
        </p:nvPicPr>
        <p:blipFill rotWithShape="1">
          <a:blip r:embed="rId2"/>
          <a:srcRect l="4427" r="9808"/>
          <a:stretch/>
        </p:blipFill>
        <p:spPr>
          <a:xfrm>
            <a:off x="4648200" y="1310641"/>
            <a:ext cx="1240631" cy="914207"/>
          </a:xfrm>
          <a:prstGeom prst="rect">
            <a:avLst/>
          </a:prstGeom>
          <a:ln>
            <a:solidFill>
              <a:schemeClr val="tx1">
                <a:lumMod val="50000"/>
                <a:lumOff val="50000"/>
              </a:schemeClr>
            </a:solidFill>
            <a:prstDash val="sysDot"/>
          </a:ln>
        </p:spPr>
      </p:pic>
      <p:pic>
        <p:nvPicPr>
          <p:cNvPr id="10" name="Picture 9" descr="A close-up of a fish&#10;&#10;Description automatically generated">
            <a:extLst>
              <a:ext uri="{FF2B5EF4-FFF2-40B4-BE49-F238E27FC236}">
                <a16:creationId xmlns:a16="http://schemas.microsoft.com/office/drawing/2014/main" id="{161EC96A-F48D-9B2C-4C65-3F48A1097386}"/>
              </a:ext>
            </a:extLst>
          </p:cNvPr>
          <p:cNvPicPr>
            <a:picLocks noChangeAspect="1"/>
          </p:cNvPicPr>
          <p:nvPr/>
        </p:nvPicPr>
        <p:blipFill rotWithShape="1">
          <a:blip r:embed="rId2"/>
          <a:srcRect l="4427" r="9808"/>
          <a:stretch/>
        </p:blipFill>
        <p:spPr>
          <a:xfrm>
            <a:off x="4648200" y="3886931"/>
            <a:ext cx="1240631" cy="914207"/>
          </a:xfrm>
          <a:prstGeom prst="rect">
            <a:avLst/>
          </a:prstGeom>
          <a:ln>
            <a:solidFill>
              <a:schemeClr val="tx1">
                <a:lumMod val="50000"/>
                <a:lumOff val="50000"/>
              </a:schemeClr>
            </a:solidFill>
            <a:prstDash val="sysDot"/>
          </a:ln>
        </p:spPr>
      </p:pic>
      <p:pic>
        <p:nvPicPr>
          <p:cNvPr id="12" name="Picture 11" descr="A close-up of a television screen&#10;&#10;Description automatically generated">
            <a:extLst>
              <a:ext uri="{FF2B5EF4-FFF2-40B4-BE49-F238E27FC236}">
                <a16:creationId xmlns:a16="http://schemas.microsoft.com/office/drawing/2014/main" id="{4D4C5741-0BD5-D9B5-F4B8-E2DBCD61BC52}"/>
              </a:ext>
            </a:extLst>
          </p:cNvPr>
          <p:cNvPicPr>
            <a:picLocks noChangeAspect="1"/>
          </p:cNvPicPr>
          <p:nvPr/>
        </p:nvPicPr>
        <p:blipFill rotWithShape="1">
          <a:blip r:embed="rId3"/>
          <a:srcRect b="25268"/>
          <a:stretch/>
        </p:blipFill>
        <p:spPr>
          <a:xfrm>
            <a:off x="4648199" y="2571750"/>
            <a:ext cx="1240631" cy="927144"/>
          </a:xfrm>
          <a:prstGeom prst="rect">
            <a:avLst/>
          </a:prstGeom>
        </p:spPr>
      </p:pic>
      <p:cxnSp>
        <p:nvCxnSpPr>
          <p:cNvPr id="15" name="Straight Arrow Connector 14">
            <a:extLst>
              <a:ext uri="{FF2B5EF4-FFF2-40B4-BE49-F238E27FC236}">
                <a16:creationId xmlns:a16="http://schemas.microsoft.com/office/drawing/2014/main" id="{07D9DDBE-8C14-6C54-748E-67BE849CBC55}"/>
              </a:ext>
            </a:extLst>
          </p:cNvPr>
          <p:cNvCxnSpPr>
            <a:cxnSpLocks/>
            <a:endCxn id="16" idx="1"/>
          </p:cNvCxnSpPr>
          <p:nvPr/>
        </p:nvCxnSpPr>
        <p:spPr>
          <a:xfrm>
            <a:off x="5888103" y="1792130"/>
            <a:ext cx="2570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0FC6BB6-ADCD-EADD-558D-913B66FABEAD}"/>
              </a:ext>
            </a:extLst>
          </p:cNvPr>
          <p:cNvSpPr txBox="1"/>
          <p:nvPr/>
        </p:nvSpPr>
        <p:spPr>
          <a:xfrm>
            <a:off x="6145147" y="1645936"/>
            <a:ext cx="524005" cy="292388"/>
          </a:xfrm>
          <a:prstGeom prst="rect">
            <a:avLst/>
          </a:prstGeom>
          <a:noFill/>
        </p:spPr>
        <p:txBody>
          <a:bodyPr wrap="square" rtlCol="0">
            <a:spAutoFit/>
          </a:bodyPr>
          <a:lstStyle/>
          <a:p>
            <a:r>
              <a:rPr lang="en-US" sz="1300"/>
              <a:t>Fish</a:t>
            </a:r>
          </a:p>
        </p:txBody>
      </p:sp>
      <p:cxnSp>
        <p:nvCxnSpPr>
          <p:cNvPr id="17" name="Straight Arrow Connector 16">
            <a:extLst>
              <a:ext uri="{FF2B5EF4-FFF2-40B4-BE49-F238E27FC236}">
                <a16:creationId xmlns:a16="http://schemas.microsoft.com/office/drawing/2014/main" id="{73E9BEF7-0B61-92FD-3032-EE1BF5041ABA}"/>
              </a:ext>
            </a:extLst>
          </p:cNvPr>
          <p:cNvCxnSpPr>
            <a:cxnSpLocks/>
            <a:endCxn id="18" idx="1"/>
          </p:cNvCxnSpPr>
          <p:nvPr/>
        </p:nvCxnSpPr>
        <p:spPr>
          <a:xfrm>
            <a:off x="5888103" y="4344035"/>
            <a:ext cx="2570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BC0F159A-D916-BEEF-CB3D-19A7BD04E754}"/>
              </a:ext>
            </a:extLst>
          </p:cNvPr>
          <p:cNvSpPr txBox="1"/>
          <p:nvPr/>
        </p:nvSpPr>
        <p:spPr>
          <a:xfrm>
            <a:off x="6145147" y="4197841"/>
            <a:ext cx="524005" cy="292388"/>
          </a:xfrm>
          <a:prstGeom prst="rect">
            <a:avLst/>
          </a:prstGeom>
          <a:noFill/>
        </p:spPr>
        <p:txBody>
          <a:bodyPr wrap="square" rtlCol="0">
            <a:spAutoFit/>
          </a:bodyPr>
          <a:lstStyle/>
          <a:p>
            <a:r>
              <a:rPr lang="en-US" sz="1300" b="1">
                <a:solidFill>
                  <a:srgbClr val="FF0000"/>
                </a:solidFill>
              </a:rPr>
              <a:t>Dog</a:t>
            </a:r>
          </a:p>
        </p:txBody>
      </p:sp>
      <p:sp>
        <p:nvSpPr>
          <p:cNvPr id="19" name="Plus Sign 18">
            <a:extLst>
              <a:ext uri="{FF2B5EF4-FFF2-40B4-BE49-F238E27FC236}">
                <a16:creationId xmlns:a16="http://schemas.microsoft.com/office/drawing/2014/main" id="{BB6FF76B-43A3-F28D-2860-66D8D5701CD6}"/>
              </a:ext>
            </a:extLst>
          </p:cNvPr>
          <p:cNvSpPr/>
          <p:nvPr/>
        </p:nvSpPr>
        <p:spPr>
          <a:xfrm>
            <a:off x="5090715" y="2248548"/>
            <a:ext cx="368300" cy="332632"/>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Equals 19">
            <a:extLst>
              <a:ext uri="{FF2B5EF4-FFF2-40B4-BE49-F238E27FC236}">
                <a16:creationId xmlns:a16="http://schemas.microsoft.com/office/drawing/2014/main" id="{09B39DDB-593A-D3E4-CD22-B6BB921D5EA4}"/>
              </a:ext>
            </a:extLst>
          </p:cNvPr>
          <p:cNvSpPr/>
          <p:nvPr/>
        </p:nvSpPr>
        <p:spPr>
          <a:xfrm>
            <a:off x="5090715" y="3552847"/>
            <a:ext cx="368300" cy="280131"/>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21" name="Straight Arrow Connector 20">
            <a:extLst>
              <a:ext uri="{FF2B5EF4-FFF2-40B4-BE49-F238E27FC236}">
                <a16:creationId xmlns:a16="http://schemas.microsoft.com/office/drawing/2014/main" id="{C11DA094-6631-4044-1BB3-72E6A51F3B0F}"/>
              </a:ext>
            </a:extLst>
          </p:cNvPr>
          <p:cNvCxnSpPr>
            <a:cxnSpLocks/>
          </p:cNvCxnSpPr>
          <p:nvPr/>
        </p:nvCxnSpPr>
        <p:spPr>
          <a:xfrm>
            <a:off x="7703488" y="4357900"/>
            <a:ext cx="2570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4B70406-D0F8-C4C0-DBCD-83CC35BCBFC3}"/>
              </a:ext>
            </a:extLst>
          </p:cNvPr>
          <p:cNvSpPr txBox="1"/>
          <p:nvPr/>
        </p:nvSpPr>
        <p:spPr>
          <a:xfrm>
            <a:off x="7960532" y="4209940"/>
            <a:ext cx="726268" cy="292388"/>
          </a:xfrm>
          <a:prstGeom prst="rect">
            <a:avLst/>
          </a:prstGeom>
          <a:noFill/>
        </p:spPr>
        <p:txBody>
          <a:bodyPr wrap="square" rtlCol="0">
            <a:spAutoFit/>
          </a:bodyPr>
          <a:lstStyle/>
          <a:p>
            <a:r>
              <a:rPr lang="en-US" sz="1300" b="1">
                <a:solidFill>
                  <a:srgbClr val="FF0000"/>
                </a:solidFill>
              </a:rPr>
              <a:t>Fish</a:t>
            </a:r>
          </a:p>
        </p:txBody>
      </p:sp>
      <p:pic>
        <p:nvPicPr>
          <p:cNvPr id="23" name="Picture 22" descr="A cat sitting looking at the camera&#10;&#10;Description automatically generated">
            <a:extLst>
              <a:ext uri="{FF2B5EF4-FFF2-40B4-BE49-F238E27FC236}">
                <a16:creationId xmlns:a16="http://schemas.microsoft.com/office/drawing/2014/main" id="{3CB18B49-804F-D8B8-A4E5-A37AC61EE5A0}"/>
              </a:ext>
            </a:extLst>
          </p:cNvPr>
          <p:cNvPicPr>
            <a:picLocks noChangeAspect="1"/>
          </p:cNvPicPr>
          <p:nvPr/>
        </p:nvPicPr>
        <p:blipFill>
          <a:blip r:embed="rId4"/>
          <a:stretch>
            <a:fillRect/>
          </a:stretch>
        </p:blipFill>
        <p:spPr>
          <a:xfrm>
            <a:off x="7105050" y="3919551"/>
            <a:ext cx="598438" cy="897657"/>
          </a:xfrm>
          <a:prstGeom prst="rect">
            <a:avLst/>
          </a:prstGeom>
          <a:ln>
            <a:solidFill>
              <a:schemeClr val="tx1">
                <a:lumMod val="50000"/>
                <a:lumOff val="50000"/>
              </a:schemeClr>
            </a:solidFill>
            <a:prstDash val="sysDot"/>
          </a:ln>
        </p:spPr>
      </p:pic>
      <p:cxnSp>
        <p:nvCxnSpPr>
          <p:cNvPr id="24" name="Straight Arrow Connector 23">
            <a:extLst>
              <a:ext uri="{FF2B5EF4-FFF2-40B4-BE49-F238E27FC236}">
                <a16:creationId xmlns:a16="http://schemas.microsoft.com/office/drawing/2014/main" id="{92A307EA-2DF8-511A-D8B5-B7F2758838AD}"/>
              </a:ext>
            </a:extLst>
          </p:cNvPr>
          <p:cNvCxnSpPr>
            <a:cxnSpLocks/>
          </p:cNvCxnSpPr>
          <p:nvPr/>
        </p:nvCxnSpPr>
        <p:spPr>
          <a:xfrm>
            <a:off x="7703488" y="1765060"/>
            <a:ext cx="2570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FB5C29EE-44BA-F903-1BC6-D051E1034110}"/>
              </a:ext>
            </a:extLst>
          </p:cNvPr>
          <p:cNvSpPr txBox="1"/>
          <p:nvPr/>
        </p:nvSpPr>
        <p:spPr>
          <a:xfrm>
            <a:off x="7960532" y="1617100"/>
            <a:ext cx="726268" cy="292388"/>
          </a:xfrm>
          <a:prstGeom prst="rect">
            <a:avLst/>
          </a:prstGeom>
          <a:noFill/>
        </p:spPr>
        <p:txBody>
          <a:bodyPr wrap="square" rtlCol="0">
            <a:spAutoFit/>
          </a:bodyPr>
          <a:lstStyle/>
          <a:p>
            <a:r>
              <a:rPr lang="en-US" sz="1300" dirty="0"/>
              <a:t>Cat</a:t>
            </a:r>
          </a:p>
        </p:txBody>
      </p:sp>
      <p:pic>
        <p:nvPicPr>
          <p:cNvPr id="26" name="Picture 25" descr="A cat sitting looking at the camera&#10;&#10;Description automatically generated">
            <a:extLst>
              <a:ext uri="{FF2B5EF4-FFF2-40B4-BE49-F238E27FC236}">
                <a16:creationId xmlns:a16="http://schemas.microsoft.com/office/drawing/2014/main" id="{66AA02EF-E6B9-990F-9DD2-74B47E02CFCA}"/>
              </a:ext>
            </a:extLst>
          </p:cNvPr>
          <p:cNvPicPr>
            <a:picLocks noChangeAspect="1"/>
          </p:cNvPicPr>
          <p:nvPr/>
        </p:nvPicPr>
        <p:blipFill>
          <a:blip r:embed="rId4"/>
          <a:stretch>
            <a:fillRect/>
          </a:stretch>
        </p:blipFill>
        <p:spPr>
          <a:xfrm>
            <a:off x="7105050" y="1326711"/>
            <a:ext cx="598438" cy="897657"/>
          </a:xfrm>
          <a:prstGeom prst="rect">
            <a:avLst/>
          </a:prstGeom>
          <a:ln>
            <a:solidFill>
              <a:schemeClr val="tx1">
                <a:lumMod val="50000"/>
                <a:lumOff val="50000"/>
              </a:schemeClr>
            </a:solidFill>
            <a:prstDash val="sysDot"/>
          </a:ln>
        </p:spPr>
      </p:pic>
      <p:pic>
        <p:nvPicPr>
          <p:cNvPr id="27" name="Picture 26" descr="A close-up of a television screen&#10;&#10;Description automatically generated">
            <a:extLst>
              <a:ext uri="{FF2B5EF4-FFF2-40B4-BE49-F238E27FC236}">
                <a16:creationId xmlns:a16="http://schemas.microsoft.com/office/drawing/2014/main" id="{0921D402-7A2D-93A4-8271-2B3EF3A0252D}"/>
              </a:ext>
            </a:extLst>
          </p:cNvPr>
          <p:cNvPicPr>
            <a:picLocks noChangeAspect="1"/>
          </p:cNvPicPr>
          <p:nvPr/>
        </p:nvPicPr>
        <p:blipFill rotWithShape="1">
          <a:blip r:embed="rId3"/>
          <a:srcRect l="25882" r="25882" b="25268"/>
          <a:stretch/>
        </p:blipFill>
        <p:spPr>
          <a:xfrm>
            <a:off x="7105050" y="2587820"/>
            <a:ext cx="598438" cy="927144"/>
          </a:xfrm>
          <a:prstGeom prst="rect">
            <a:avLst/>
          </a:prstGeom>
        </p:spPr>
      </p:pic>
      <p:sp>
        <p:nvSpPr>
          <p:cNvPr id="28" name="Plus Sign 27">
            <a:extLst>
              <a:ext uri="{FF2B5EF4-FFF2-40B4-BE49-F238E27FC236}">
                <a16:creationId xmlns:a16="http://schemas.microsoft.com/office/drawing/2014/main" id="{B7F59B29-C06B-2DC3-6036-F5DCE604CAB6}"/>
              </a:ext>
            </a:extLst>
          </p:cNvPr>
          <p:cNvSpPr/>
          <p:nvPr/>
        </p:nvSpPr>
        <p:spPr>
          <a:xfrm>
            <a:off x="7220119" y="2264618"/>
            <a:ext cx="368300" cy="332632"/>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Equals 28">
            <a:extLst>
              <a:ext uri="{FF2B5EF4-FFF2-40B4-BE49-F238E27FC236}">
                <a16:creationId xmlns:a16="http://schemas.microsoft.com/office/drawing/2014/main" id="{1D8F413A-1122-6DF1-B46D-B321F855EDED}"/>
              </a:ext>
            </a:extLst>
          </p:cNvPr>
          <p:cNvSpPr/>
          <p:nvPr/>
        </p:nvSpPr>
        <p:spPr>
          <a:xfrm>
            <a:off x="7218860" y="3584454"/>
            <a:ext cx="368300" cy="280131"/>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41DB6BE2-13F6-DA58-D182-66A8218988E2}"/>
              </a:ext>
            </a:extLst>
          </p:cNvPr>
          <p:cNvSpPr txBox="1"/>
          <p:nvPr/>
        </p:nvSpPr>
        <p:spPr>
          <a:xfrm>
            <a:off x="7637198" y="4891179"/>
            <a:ext cx="1433602" cy="215444"/>
          </a:xfrm>
          <a:prstGeom prst="rect">
            <a:avLst/>
          </a:prstGeom>
          <a:noFill/>
        </p:spPr>
        <p:txBody>
          <a:bodyPr wrap="square" rtlCol="0">
            <a:spAutoFit/>
          </a:bodyPr>
          <a:lstStyle/>
          <a:p>
            <a:pPr algn="r"/>
            <a:r>
              <a:rPr lang="en-US" sz="800" dirty="0">
                <a:solidFill>
                  <a:schemeClr val="tx1">
                    <a:lumMod val="50000"/>
                    <a:lumOff val="50000"/>
                  </a:schemeClr>
                </a:solidFill>
              </a:rPr>
              <a:t>Speaker: Landon Moon</a:t>
            </a:r>
          </a:p>
        </p:txBody>
      </p:sp>
    </p:spTree>
    <p:extLst>
      <p:ext uri="{BB962C8B-B14F-4D97-AF65-F5344CB8AC3E}">
        <p14:creationId xmlns:p14="http://schemas.microsoft.com/office/powerpoint/2010/main" val="1518455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C81-CAFC-5371-8718-D5D54A8BC8E5}"/>
              </a:ext>
            </a:extLst>
          </p:cNvPr>
          <p:cNvSpPr>
            <a:spLocks noGrp="1"/>
          </p:cNvSpPr>
          <p:nvPr>
            <p:ph type="title"/>
          </p:nvPr>
        </p:nvSpPr>
        <p:spPr/>
        <p:txBody>
          <a:bodyPr/>
          <a:lstStyle/>
          <a:p>
            <a:r>
              <a:rPr lang="en-US" dirty="0"/>
              <a:t>Obscuring Physical Objects</a:t>
            </a:r>
          </a:p>
        </p:txBody>
      </p:sp>
      <p:sp>
        <p:nvSpPr>
          <p:cNvPr id="3" name="Content Placeholder 2">
            <a:extLst>
              <a:ext uri="{FF2B5EF4-FFF2-40B4-BE49-F238E27FC236}">
                <a16:creationId xmlns:a16="http://schemas.microsoft.com/office/drawing/2014/main" id="{818724CF-D5E5-D2E4-9C13-A38F08B2E21A}"/>
              </a:ext>
            </a:extLst>
          </p:cNvPr>
          <p:cNvSpPr>
            <a:spLocks noGrp="1"/>
          </p:cNvSpPr>
          <p:nvPr>
            <p:ph sz="quarter" idx="10"/>
          </p:nvPr>
        </p:nvSpPr>
        <p:spPr/>
        <p:txBody>
          <a:bodyPr/>
          <a:lstStyle/>
          <a:p>
            <a:r>
              <a:rPr lang="en-US" dirty="0"/>
              <a:t>How it works</a:t>
            </a:r>
          </a:p>
        </p:txBody>
      </p:sp>
      <p:sp>
        <p:nvSpPr>
          <p:cNvPr id="4" name="Content Placeholder 3">
            <a:extLst>
              <a:ext uri="{FF2B5EF4-FFF2-40B4-BE49-F238E27FC236}">
                <a16:creationId xmlns:a16="http://schemas.microsoft.com/office/drawing/2014/main" id="{179F9547-6652-522A-C817-69ABAC2B8D34}"/>
              </a:ext>
            </a:extLst>
          </p:cNvPr>
          <p:cNvSpPr>
            <a:spLocks noGrp="1"/>
          </p:cNvSpPr>
          <p:nvPr>
            <p:ph sz="half" idx="1"/>
          </p:nvPr>
        </p:nvSpPr>
        <p:spPr/>
        <p:txBody>
          <a:bodyPr>
            <a:normAutofit lnSpcReduction="10000"/>
          </a:bodyPr>
          <a:lstStyle/>
          <a:p>
            <a:r>
              <a:rPr lang="en-US" dirty="0"/>
              <a:t>Some datasets do not contain enough images to cover the edge cases for an image classifier. These classifiers can be attacked by making a small change to the object that was not present in the dataset.</a:t>
            </a:r>
          </a:p>
          <a:p>
            <a:endParaRPr lang="en-US" dirty="0"/>
          </a:p>
          <a:p>
            <a:r>
              <a:rPr lang="en-US" dirty="0"/>
              <a:t>Results depend on how robust the image classifier was made. This emphasizes the importance of large datasets that cover as many cases as possible.</a:t>
            </a:r>
          </a:p>
          <a:p>
            <a:endParaRPr lang="en-US" dirty="0"/>
          </a:p>
          <a:p>
            <a:pPr marL="0" indent="0">
              <a:buNone/>
            </a:pPr>
            <a:endParaRPr lang="en-US" dirty="0"/>
          </a:p>
        </p:txBody>
      </p:sp>
      <p:pic>
        <p:nvPicPr>
          <p:cNvPr id="6" name="Picture 5" descr="A red stop sign with white text&#10;&#10;Description automatically generated">
            <a:extLst>
              <a:ext uri="{FF2B5EF4-FFF2-40B4-BE49-F238E27FC236}">
                <a16:creationId xmlns:a16="http://schemas.microsoft.com/office/drawing/2014/main" id="{87898F19-354F-1394-DF5A-F8D0B7611F0C}"/>
              </a:ext>
            </a:extLst>
          </p:cNvPr>
          <p:cNvPicPr>
            <a:picLocks noChangeAspect="1"/>
          </p:cNvPicPr>
          <p:nvPr/>
        </p:nvPicPr>
        <p:blipFill>
          <a:blip r:embed="rId2"/>
          <a:stretch>
            <a:fillRect/>
          </a:stretch>
        </p:blipFill>
        <p:spPr>
          <a:xfrm>
            <a:off x="4637278" y="1310641"/>
            <a:ext cx="1264758" cy="1264758"/>
          </a:xfrm>
          <a:prstGeom prst="rect">
            <a:avLst/>
          </a:prstGeom>
          <a:ln>
            <a:solidFill>
              <a:schemeClr val="tx1">
                <a:lumMod val="50000"/>
                <a:lumOff val="50000"/>
              </a:schemeClr>
            </a:solidFill>
            <a:prstDash val="sysDot"/>
          </a:ln>
        </p:spPr>
      </p:pic>
      <p:sp>
        <p:nvSpPr>
          <p:cNvPr id="11" name="Arrow: Right 10">
            <a:extLst>
              <a:ext uri="{FF2B5EF4-FFF2-40B4-BE49-F238E27FC236}">
                <a16:creationId xmlns:a16="http://schemas.microsoft.com/office/drawing/2014/main" id="{5D9EB30B-AE3D-1B73-9CAF-8C3D5E0B8D32}"/>
              </a:ext>
            </a:extLst>
          </p:cNvPr>
          <p:cNvSpPr/>
          <p:nvPr/>
        </p:nvSpPr>
        <p:spPr>
          <a:xfrm>
            <a:off x="6145024" y="1720095"/>
            <a:ext cx="556313" cy="44760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A red stop sign with white text&#10;&#10;Description automatically generated">
            <a:extLst>
              <a:ext uri="{FF2B5EF4-FFF2-40B4-BE49-F238E27FC236}">
                <a16:creationId xmlns:a16="http://schemas.microsoft.com/office/drawing/2014/main" id="{D9700F99-1969-85E2-F888-705F6D50B655}"/>
              </a:ext>
            </a:extLst>
          </p:cNvPr>
          <p:cNvPicPr>
            <a:picLocks noChangeAspect="1"/>
          </p:cNvPicPr>
          <p:nvPr/>
        </p:nvPicPr>
        <p:blipFill>
          <a:blip r:embed="rId2"/>
          <a:stretch>
            <a:fillRect/>
          </a:stretch>
        </p:blipFill>
        <p:spPr>
          <a:xfrm>
            <a:off x="6944592" y="1310641"/>
            <a:ext cx="1264758" cy="1264758"/>
          </a:xfrm>
          <a:prstGeom prst="rect">
            <a:avLst/>
          </a:prstGeom>
          <a:ln>
            <a:solidFill>
              <a:schemeClr val="tx1">
                <a:lumMod val="50000"/>
                <a:lumOff val="50000"/>
              </a:schemeClr>
            </a:solidFill>
            <a:prstDash val="sysDot"/>
          </a:ln>
        </p:spPr>
      </p:pic>
      <p:sp>
        <p:nvSpPr>
          <p:cNvPr id="30" name="Rectangle 29">
            <a:extLst>
              <a:ext uri="{FF2B5EF4-FFF2-40B4-BE49-F238E27FC236}">
                <a16:creationId xmlns:a16="http://schemas.microsoft.com/office/drawing/2014/main" id="{08F3AD9C-B4CB-C86D-04F2-1C27F3C18B8D}"/>
              </a:ext>
            </a:extLst>
          </p:cNvPr>
          <p:cNvSpPr/>
          <p:nvPr/>
        </p:nvSpPr>
        <p:spPr>
          <a:xfrm rot="20249843">
            <a:off x="7375527" y="1590586"/>
            <a:ext cx="288924" cy="132258"/>
          </a:xfrm>
          <a:prstGeom prst="rect">
            <a:avLst/>
          </a:prstGeom>
          <a:solidFill>
            <a:schemeClr val="tx1"/>
          </a:solidFill>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AF9ED7D-60E5-1930-208D-CD9A743E2B6D}"/>
              </a:ext>
            </a:extLst>
          </p:cNvPr>
          <p:cNvSpPr txBox="1"/>
          <p:nvPr/>
        </p:nvSpPr>
        <p:spPr>
          <a:xfrm>
            <a:off x="4809282" y="2601925"/>
            <a:ext cx="920750" cy="292388"/>
          </a:xfrm>
          <a:prstGeom prst="rect">
            <a:avLst/>
          </a:prstGeom>
          <a:noFill/>
        </p:spPr>
        <p:txBody>
          <a:bodyPr wrap="square" rtlCol="0">
            <a:spAutoFit/>
          </a:bodyPr>
          <a:lstStyle/>
          <a:p>
            <a:r>
              <a:rPr lang="en-US" sz="1300" dirty="0"/>
              <a:t>Stop Sign</a:t>
            </a:r>
          </a:p>
        </p:txBody>
      </p:sp>
      <p:sp>
        <p:nvSpPr>
          <p:cNvPr id="33" name="TextBox 32">
            <a:extLst>
              <a:ext uri="{FF2B5EF4-FFF2-40B4-BE49-F238E27FC236}">
                <a16:creationId xmlns:a16="http://schemas.microsoft.com/office/drawing/2014/main" id="{3CC58327-EBEC-C480-5DE8-444F3DF2609D}"/>
              </a:ext>
            </a:extLst>
          </p:cNvPr>
          <p:cNvSpPr txBox="1"/>
          <p:nvPr/>
        </p:nvSpPr>
        <p:spPr>
          <a:xfrm>
            <a:off x="7090319" y="2601925"/>
            <a:ext cx="973304" cy="292388"/>
          </a:xfrm>
          <a:prstGeom prst="rect">
            <a:avLst/>
          </a:prstGeom>
          <a:noFill/>
        </p:spPr>
        <p:txBody>
          <a:bodyPr wrap="square" rtlCol="0">
            <a:spAutoFit/>
          </a:bodyPr>
          <a:lstStyle/>
          <a:p>
            <a:r>
              <a:rPr lang="en-US" sz="1300" dirty="0"/>
              <a:t>Yield Sign</a:t>
            </a:r>
          </a:p>
        </p:txBody>
      </p:sp>
      <p:pic>
        <p:nvPicPr>
          <p:cNvPr id="35" name="Picture 34" descr="A person in a classroom with a blurry image of people&#10;&#10;Description automatically generated">
            <a:extLst>
              <a:ext uri="{FF2B5EF4-FFF2-40B4-BE49-F238E27FC236}">
                <a16:creationId xmlns:a16="http://schemas.microsoft.com/office/drawing/2014/main" id="{E750BD0F-4C0D-8E6C-82A5-873D5BEF32A2}"/>
              </a:ext>
            </a:extLst>
          </p:cNvPr>
          <p:cNvPicPr>
            <a:picLocks noChangeAspect="1"/>
          </p:cNvPicPr>
          <p:nvPr/>
        </p:nvPicPr>
        <p:blipFill>
          <a:blip r:embed="rId3"/>
          <a:stretch>
            <a:fillRect/>
          </a:stretch>
        </p:blipFill>
        <p:spPr>
          <a:xfrm>
            <a:off x="4637278" y="3046713"/>
            <a:ext cx="3572072" cy="1588596"/>
          </a:xfrm>
          <a:prstGeom prst="rect">
            <a:avLst/>
          </a:prstGeom>
        </p:spPr>
      </p:pic>
      <p:sp>
        <p:nvSpPr>
          <p:cNvPr id="38" name="TextBox 37">
            <a:extLst>
              <a:ext uri="{FF2B5EF4-FFF2-40B4-BE49-F238E27FC236}">
                <a16:creationId xmlns:a16="http://schemas.microsoft.com/office/drawing/2014/main" id="{CE205162-7F45-8B35-781A-BE5B0E4D0C0F}"/>
              </a:ext>
            </a:extLst>
          </p:cNvPr>
          <p:cNvSpPr txBox="1"/>
          <p:nvPr/>
        </p:nvSpPr>
        <p:spPr>
          <a:xfrm>
            <a:off x="5286076" y="4622418"/>
            <a:ext cx="2122466" cy="292388"/>
          </a:xfrm>
          <a:prstGeom prst="rect">
            <a:avLst/>
          </a:prstGeom>
          <a:noFill/>
        </p:spPr>
        <p:txBody>
          <a:bodyPr wrap="square" rtlCol="0">
            <a:spAutoFit/>
          </a:bodyPr>
          <a:lstStyle/>
          <a:p>
            <a:r>
              <a:rPr lang="en-US" sz="1300" dirty="0">
                <a:solidFill>
                  <a:schemeClr val="tx1">
                    <a:lumMod val="50000"/>
                    <a:lumOff val="50000"/>
                  </a:schemeClr>
                </a:solidFill>
              </a:rPr>
              <a:t>Source: arXiv:1910.14667  </a:t>
            </a:r>
          </a:p>
        </p:txBody>
      </p:sp>
      <p:sp>
        <p:nvSpPr>
          <p:cNvPr id="39" name="TextBox 38">
            <a:extLst>
              <a:ext uri="{FF2B5EF4-FFF2-40B4-BE49-F238E27FC236}">
                <a16:creationId xmlns:a16="http://schemas.microsoft.com/office/drawing/2014/main" id="{E97B3835-CC59-6474-C18C-79A25CD827D7}"/>
              </a:ext>
            </a:extLst>
          </p:cNvPr>
          <p:cNvSpPr txBox="1"/>
          <p:nvPr/>
        </p:nvSpPr>
        <p:spPr>
          <a:xfrm>
            <a:off x="7637198" y="4891179"/>
            <a:ext cx="1433602" cy="215444"/>
          </a:xfrm>
          <a:prstGeom prst="rect">
            <a:avLst/>
          </a:prstGeom>
          <a:noFill/>
        </p:spPr>
        <p:txBody>
          <a:bodyPr wrap="square" rtlCol="0">
            <a:spAutoFit/>
          </a:bodyPr>
          <a:lstStyle/>
          <a:p>
            <a:pPr algn="r"/>
            <a:r>
              <a:rPr lang="en-US" sz="800" dirty="0">
                <a:solidFill>
                  <a:schemeClr val="tx1">
                    <a:lumMod val="50000"/>
                    <a:lumOff val="50000"/>
                  </a:schemeClr>
                </a:solidFill>
              </a:rPr>
              <a:t>Speaker: Landon Moon</a:t>
            </a:r>
          </a:p>
        </p:txBody>
      </p:sp>
    </p:spTree>
    <p:extLst>
      <p:ext uri="{BB962C8B-B14F-4D97-AF65-F5344CB8AC3E}">
        <p14:creationId xmlns:p14="http://schemas.microsoft.com/office/powerpoint/2010/main" val="311567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99B787-2916-0D50-974B-A7B769EC36A9}"/>
              </a:ext>
            </a:extLst>
          </p:cNvPr>
          <p:cNvSpPr>
            <a:spLocks noGrp="1"/>
          </p:cNvSpPr>
          <p:nvPr>
            <p:ph type="title"/>
          </p:nvPr>
        </p:nvSpPr>
        <p:spPr/>
        <p:txBody>
          <a:bodyPr/>
          <a:lstStyle/>
          <a:p>
            <a:r>
              <a:rPr lang="en-US" u="sng">
                <a:latin typeface="Arial"/>
                <a:cs typeface="Arial"/>
              </a:rPr>
              <a:t>Summary of Research</a:t>
            </a:r>
          </a:p>
        </p:txBody>
      </p:sp>
      <p:sp>
        <p:nvSpPr>
          <p:cNvPr id="7" name="Content Placeholder 6">
            <a:extLst>
              <a:ext uri="{FF2B5EF4-FFF2-40B4-BE49-F238E27FC236}">
                <a16:creationId xmlns:a16="http://schemas.microsoft.com/office/drawing/2014/main" id="{CB4A9366-6EC6-AFAC-A945-AEBD48C45635}"/>
              </a:ext>
            </a:extLst>
          </p:cNvPr>
          <p:cNvSpPr>
            <a:spLocks noGrp="1"/>
          </p:cNvSpPr>
          <p:nvPr>
            <p:ph sz="quarter" idx="10"/>
          </p:nvPr>
        </p:nvSpPr>
        <p:spPr/>
        <p:txBody>
          <a:bodyPr vert="horz" lIns="91440" tIns="45720" rIns="91440" bIns="45720" rtlCol="0" anchor="t">
            <a:normAutofit/>
          </a:bodyPr>
          <a:lstStyle/>
          <a:p>
            <a:r>
              <a:rPr lang="en-US" u="sng" dirty="0">
                <a:latin typeface="Arial"/>
                <a:cs typeface="Arial"/>
              </a:rPr>
              <a:t>What have others found out</a:t>
            </a:r>
            <a:endParaRPr lang="en-US" u="sng" dirty="0"/>
          </a:p>
        </p:txBody>
      </p:sp>
      <p:sp>
        <p:nvSpPr>
          <p:cNvPr id="2" name="TextBox 1">
            <a:extLst>
              <a:ext uri="{FF2B5EF4-FFF2-40B4-BE49-F238E27FC236}">
                <a16:creationId xmlns:a16="http://schemas.microsoft.com/office/drawing/2014/main" id="{4D989868-5353-BDDF-AE73-3DDDABBF8AB8}"/>
              </a:ext>
            </a:extLst>
          </p:cNvPr>
          <p:cNvSpPr txBox="1"/>
          <p:nvPr/>
        </p:nvSpPr>
        <p:spPr>
          <a:xfrm>
            <a:off x="7637198" y="4891179"/>
            <a:ext cx="1433602" cy="215444"/>
          </a:xfrm>
          <a:prstGeom prst="rect">
            <a:avLst/>
          </a:prstGeom>
          <a:noFill/>
        </p:spPr>
        <p:txBody>
          <a:bodyPr wrap="square" rtlCol="0">
            <a:spAutoFit/>
          </a:bodyPr>
          <a:lstStyle/>
          <a:p>
            <a:pPr algn="r"/>
            <a:r>
              <a:rPr lang="en-US" sz="800" dirty="0">
                <a:solidFill>
                  <a:schemeClr val="bg1">
                    <a:lumMod val="85000"/>
                  </a:schemeClr>
                </a:solidFill>
              </a:rPr>
              <a:t>Speaker: Parker Steach</a:t>
            </a:r>
          </a:p>
        </p:txBody>
      </p:sp>
    </p:spTree>
    <p:extLst>
      <p:ext uri="{BB962C8B-B14F-4D97-AF65-F5344CB8AC3E}">
        <p14:creationId xmlns:p14="http://schemas.microsoft.com/office/powerpoint/2010/main" val="1818529178"/>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34C4-3DD2-686B-93DE-8356F939D773}"/>
              </a:ext>
            </a:extLst>
          </p:cNvPr>
          <p:cNvSpPr>
            <a:spLocks noGrp="1"/>
          </p:cNvSpPr>
          <p:nvPr>
            <p:ph type="title"/>
          </p:nvPr>
        </p:nvSpPr>
        <p:spPr/>
        <p:txBody>
          <a:bodyPr/>
          <a:lstStyle/>
          <a:p>
            <a:r>
              <a:rPr lang="en-US" dirty="0">
                <a:latin typeface="Arial"/>
                <a:cs typeface="Arial"/>
              </a:rPr>
              <a:t>Types of Attacks </a:t>
            </a:r>
            <a:endParaRPr lang="en-US"/>
          </a:p>
        </p:txBody>
      </p:sp>
      <p:sp>
        <p:nvSpPr>
          <p:cNvPr id="4" name="Content Placeholder 3">
            <a:extLst>
              <a:ext uri="{FF2B5EF4-FFF2-40B4-BE49-F238E27FC236}">
                <a16:creationId xmlns:a16="http://schemas.microsoft.com/office/drawing/2014/main" id="{60122C7A-DE68-D61E-47B8-35C1EF15D2B9}"/>
              </a:ext>
            </a:extLst>
          </p:cNvPr>
          <p:cNvSpPr>
            <a:spLocks noGrp="1"/>
          </p:cNvSpPr>
          <p:nvPr>
            <p:ph sz="half" idx="1"/>
          </p:nvPr>
        </p:nvSpPr>
        <p:spPr>
          <a:xfrm>
            <a:off x="457199" y="1310641"/>
            <a:ext cx="6225535" cy="3098800"/>
          </a:xfrm>
        </p:spPr>
        <p:txBody>
          <a:bodyPr vert="horz" lIns="91440" tIns="45720" rIns="91440" bIns="45720" rtlCol="0" anchor="t">
            <a:noAutofit/>
          </a:bodyPr>
          <a:lstStyle/>
          <a:p>
            <a:r>
              <a:rPr lang="en-US" dirty="0">
                <a:solidFill>
                  <a:srgbClr val="212121"/>
                </a:solidFill>
                <a:latin typeface="+mj-lt"/>
                <a:ea typeface="Cambria"/>
                <a:cs typeface="Arial"/>
              </a:rPr>
              <a:t>White Box Attack </a:t>
            </a:r>
            <a:endParaRPr lang="en-US" dirty="0">
              <a:latin typeface="+mj-lt"/>
              <a:ea typeface="Cambria"/>
              <a:cs typeface="Arial"/>
            </a:endParaRPr>
          </a:p>
          <a:p>
            <a:pPr lvl="1"/>
            <a:r>
              <a:rPr lang="en-US" b="1" dirty="0">
                <a:solidFill>
                  <a:srgbClr val="212121"/>
                </a:solidFill>
                <a:latin typeface="+mj-lt"/>
                <a:ea typeface="Cambria"/>
                <a:cs typeface="Arial"/>
              </a:rPr>
              <a:t>full internal access </a:t>
            </a:r>
          </a:p>
          <a:p>
            <a:pPr lvl="1"/>
            <a:r>
              <a:rPr lang="en-US" dirty="0">
                <a:solidFill>
                  <a:srgbClr val="212121"/>
                </a:solidFill>
                <a:latin typeface="+mj-lt"/>
                <a:ea typeface="Cambria"/>
                <a:cs typeface="Arial"/>
              </a:rPr>
              <a:t>Knows all weights, parameters, hyperparameters, model, etc.</a:t>
            </a:r>
            <a:endParaRPr lang="en-US" dirty="0">
              <a:solidFill>
                <a:srgbClr val="212121"/>
              </a:solidFill>
              <a:latin typeface="+mj-lt"/>
              <a:ea typeface="Cambria"/>
            </a:endParaRPr>
          </a:p>
          <a:p>
            <a:r>
              <a:rPr lang="en-US" dirty="0">
                <a:solidFill>
                  <a:srgbClr val="212121"/>
                </a:solidFill>
                <a:latin typeface="+mj-lt"/>
                <a:ea typeface="Cambria"/>
              </a:rPr>
              <a:t>Gray Box Attack</a:t>
            </a:r>
          </a:p>
          <a:p>
            <a:pPr lvl="1"/>
            <a:r>
              <a:rPr kumimoji="0" lang="en-US" b="1" i="0" u="none" strike="noStrike" kern="1200" cap="none" spc="0" normalizeH="0" baseline="0" noProof="0" dirty="0">
                <a:ln>
                  <a:noFill/>
                </a:ln>
                <a:solidFill>
                  <a:srgbClr val="212121"/>
                </a:solidFill>
                <a:effectLst/>
                <a:uLnTx/>
                <a:uFillTx/>
                <a:latin typeface="+mj-lt"/>
                <a:ea typeface="Cambria"/>
                <a:cs typeface="Arial"/>
              </a:rPr>
              <a:t>some internal access</a:t>
            </a:r>
          </a:p>
          <a:p>
            <a:pPr lvl="1"/>
            <a:r>
              <a:rPr lang="en-US" dirty="0">
                <a:solidFill>
                  <a:srgbClr val="212121"/>
                </a:solidFill>
                <a:latin typeface="+mj-lt"/>
                <a:ea typeface="Cambria"/>
                <a:cs typeface="Arial"/>
              </a:rPr>
              <a:t>Might k</a:t>
            </a:r>
            <a:r>
              <a:rPr kumimoji="0" lang="en-US" b="0" i="0" u="none" strike="noStrike" kern="1200" cap="none" spc="0" normalizeH="0" baseline="0" noProof="0" dirty="0">
                <a:ln>
                  <a:noFill/>
                </a:ln>
                <a:solidFill>
                  <a:srgbClr val="212121"/>
                </a:solidFill>
                <a:effectLst/>
                <a:uLnTx/>
                <a:uFillTx/>
                <a:latin typeface="+mj-lt"/>
                <a:ea typeface="Cambria"/>
                <a:cs typeface="Arial"/>
              </a:rPr>
              <a:t>now the dataset but not the classification error, etc.</a:t>
            </a:r>
            <a:endParaRPr lang="en-US" dirty="0">
              <a:solidFill>
                <a:srgbClr val="212121"/>
              </a:solidFill>
              <a:latin typeface="+mj-lt"/>
              <a:ea typeface="Cambria"/>
            </a:endParaRPr>
          </a:p>
          <a:p>
            <a:r>
              <a:rPr lang="en-US" dirty="0">
                <a:solidFill>
                  <a:srgbClr val="212121"/>
                </a:solidFill>
                <a:latin typeface="+mj-lt"/>
                <a:ea typeface="Cambria"/>
              </a:rPr>
              <a:t>Black Box Attack </a:t>
            </a:r>
            <a:endParaRPr lang="en-US" dirty="0">
              <a:latin typeface="+mj-lt"/>
              <a:ea typeface="Cambria"/>
            </a:endParaRPr>
          </a:p>
          <a:p>
            <a:pPr lvl="1"/>
            <a:r>
              <a:rPr lang="en-US" b="1" dirty="0">
                <a:solidFill>
                  <a:srgbClr val="212121"/>
                </a:solidFill>
                <a:latin typeface="+mj-lt"/>
                <a:ea typeface="Cambria"/>
                <a:cs typeface="Arial"/>
              </a:rPr>
              <a:t>no internal access</a:t>
            </a:r>
          </a:p>
          <a:p>
            <a:pPr lvl="1"/>
            <a:r>
              <a:rPr lang="en-US" dirty="0">
                <a:solidFill>
                  <a:srgbClr val="212121"/>
                </a:solidFill>
                <a:latin typeface="+mj-lt"/>
                <a:ea typeface="Cambria"/>
                <a:cs typeface="Arial"/>
              </a:rPr>
              <a:t>Knows nothing except classification label.</a:t>
            </a:r>
          </a:p>
          <a:p>
            <a:pPr lvl="1"/>
            <a:endParaRPr lang="en-US" dirty="0">
              <a:latin typeface="Cambria"/>
              <a:ea typeface="Cambria"/>
            </a:endParaRPr>
          </a:p>
          <a:p>
            <a:endParaRPr lang="en-US" dirty="0"/>
          </a:p>
        </p:txBody>
      </p:sp>
      <p:sp>
        <p:nvSpPr>
          <p:cNvPr id="23" name="Cube 22">
            <a:extLst>
              <a:ext uri="{FF2B5EF4-FFF2-40B4-BE49-F238E27FC236}">
                <a16:creationId xmlns:a16="http://schemas.microsoft.com/office/drawing/2014/main" id="{C5421548-BBDD-8077-66B1-6E71A45AF300}"/>
              </a:ext>
            </a:extLst>
          </p:cNvPr>
          <p:cNvSpPr/>
          <p:nvPr/>
        </p:nvSpPr>
        <p:spPr>
          <a:xfrm>
            <a:off x="6766560" y="1949451"/>
            <a:ext cx="1805940" cy="1821180"/>
          </a:xfrm>
          <a:prstGeom prst="cube">
            <a:avLst/>
          </a:prstGeom>
          <a:solidFill>
            <a:schemeClr val="tx1">
              <a:lumMod val="75000"/>
              <a:lumOff val="2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75000"/>
                  </a:schemeClr>
                </a:solidFill>
              </a:rPr>
              <a:t>Black Box</a:t>
            </a:r>
          </a:p>
        </p:txBody>
      </p:sp>
      <p:cxnSp>
        <p:nvCxnSpPr>
          <p:cNvPr id="25" name="Straight Arrow Connector 24">
            <a:extLst>
              <a:ext uri="{FF2B5EF4-FFF2-40B4-BE49-F238E27FC236}">
                <a16:creationId xmlns:a16="http://schemas.microsoft.com/office/drawing/2014/main" id="{6DDC00D6-EA71-BB6F-006E-C373C84B5CFF}"/>
              </a:ext>
            </a:extLst>
          </p:cNvPr>
          <p:cNvCxnSpPr>
            <a:cxnSpLocks/>
          </p:cNvCxnSpPr>
          <p:nvPr/>
        </p:nvCxnSpPr>
        <p:spPr>
          <a:xfrm>
            <a:off x="7669530" y="1347471"/>
            <a:ext cx="0" cy="48768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DB1E43F-CCB8-360C-4114-E4720673BB07}"/>
              </a:ext>
            </a:extLst>
          </p:cNvPr>
          <p:cNvCxnSpPr>
            <a:cxnSpLocks/>
          </p:cNvCxnSpPr>
          <p:nvPr/>
        </p:nvCxnSpPr>
        <p:spPr>
          <a:xfrm>
            <a:off x="7669530" y="3947160"/>
            <a:ext cx="0" cy="52451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83E460A1-659B-939D-28EA-DB13DBD1A8A7}"/>
              </a:ext>
            </a:extLst>
          </p:cNvPr>
          <p:cNvSpPr txBox="1"/>
          <p:nvPr/>
        </p:nvSpPr>
        <p:spPr>
          <a:xfrm>
            <a:off x="6813000" y="1445117"/>
            <a:ext cx="726268" cy="292388"/>
          </a:xfrm>
          <a:prstGeom prst="rect">
            <a:avLst/>
          </a:prstGeom>
          <a:noFill/>
        </p:spPr>
        <p:txBody>
          <a:bodyPr wrap="square" rtlCol="0">
            <a:spAutoFit/>
          </a:bodyPr>
          <a:lstStyle/>
          <a:p>
            <a:r>
              <a:rPr lang="en-US" sz="1300" dirty="0"/>
              <a:t>Inputs</a:t>
            </a:r>
          </a:p>
        </p:txBody>
      </p:sp>
      <p:sp>
        <p:nvSpPr>
          <p:cNvPr id="34" name="TextBox 33">
            <a:extLst>
              <a:ext uri="{FF2B5EF4-FFF2-40B4-BE49-F238E27FC236}">
                <a16:creationId xmlns:a16="http://schemas.microsoft.com/office/drawing/2014/main" id="{A667DB9F-5561-B40A-D4E2-EDA46DB464FE}"/>
              </a:ext>
            </a:extLst>
          </p:cNvPr>
          <p:cNvSpPr txBox="1"/>
          <p:nvPr/>
        </p:nvSpPr>
        <p:spPr>
          <a:xfrm>
            <a:off x="6766560" y="4117053"/>
            <a:ext cx="819149" cy="292388"/>
          </a:xfrm>
          <a:prstGeom prst="rect">
            <a:avLst/>
          </a:prstGeom>
          <a:noFill/>
        </p:spPr>
        <p:txBody>
          <a:bodyPr wrap="square" rtlCol="0">
            <a:spAutoFit/>
          </a:bodyPr>
          <a:lstStyle/>
          <a:p>
            <a:r>
              <a:rPr lang="en-US" sz="1300" dirty="0"/>
              <a:t>Outputs</a:t>
            </a:r>
          </a:p>
        </p:txBody>
      </p:sp>
      <p:sp>
        <p:nvSpPr>
          <p:cNvPr id="36" name="TextBox 35">
            <a:extLst>
              <a:ext uri="{FF2B5EF4-FFF2-40B4-BE49-F238E27FC236}">
                <a16:creationId xmlns:a16="http://schemas.microsoft.com/office/drawing/2014/main" id="{C7DC45C0-64C6-F616-4443-21BE0EFE78A2}"/>
              </a:ext>
            </a:extLst>
          </p:cNvPr>
          <p:cNvSpPr txBox="1"/>
          <p:nvPr/>
        </p:nvSpPr>
        <p:spPr>
          <a:xfrm>
            <a:off x="7637198" y="4891179"/>
            <a:ext cx="1433602" cy="215444"/>
          </a:xfrm>
          <a:prstGeom prst="rect">
            <a:avLst/>
          </a:prstGeom>
          <a:noFill/>
        </p:spPr>
        <p:txBody>
          <a:bodyPr wrap="square" rtlCol="0">
            <a:spAutoFit/>
          </a:bodyPr>
          <a:lstStyle/>
          <a:p>
            <a:pPr algn="r"/>
            <a:r>
              <a:rPr lang="en-US" sz="800" dirty="0">
                <a:solidFill>
                  <a:schemeClr val="tx1">
                    <a:lumMod val="50000"/>
                    <a:lumOff val="50000"/>
                  </a:schemeClr>
                </a:solidFill>
              </a:rPr>
              <a:t>Speaker: Parker Steach</a:t>
            </a:r>
          </a:p>
        </p:txBody>
      </p:sp>
    </p:spTree>
    <p:extLst>
      <p:ext uri="{BB962C8B-B14F-4D97-AF65-F5344CB8AC3E}">
        <p14:creationId xmlns:p14="http://schemas.microsoft.com/office/powerpoint/2010/main" val="3507590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5118-7019-6124-E2C6-FA9E08C3B271}"/>
              </a:ext>
            </a:extLst>
          </p:cNvPr>
          <p:cNvSpPr>
            <a:spLocks noGrp="1"/>
          </p:cNvSpPr>
          <p:nvPr>
            <p:ph type="title"/>
          </p:nvPr>
        </p:nvSpPr>
        <p:spPr/>
        <p:txBody>
          <a:bodyPr/>
          <a:lstStyle/>
          <a:p>
            <a:r>
              <a:rPr lang="en-US" dirty="0"/>
              <a:t>One Pixel Attacks</a:t>
            </a:r>
          </a:p>
        </p:txBody>
      </p:sp>
      <p:sp>
        <p:nvSpPr>
          <p:cNvPr id="3" name="Content Placeholder 2">
            <a:extLst>
              <a:ext uri="{FF2B5EF4-FFF2-40B4-BE49-F238E27FC236}">
                <a16:creationId xmlns:a16="http://schemas.microsoft.com/office/drawing/2014/main" id="{B8804B61-25D4-12B9-E412-212B7F4AEB0C}"/>
              </a:ext>
            </a:extLst>
          </p:cNvPr>
          <p:cNvSpPr>
            <a:spLocks noGrp="1"/>
          </p:cNvSpPr>
          <p:nvPr>
            <p:ph sz="quarter" idx="10"/>
          </p:nvPr>
        </p:nvSpPr>
        <p:spPr/>
        <p:txBody>
          <a:bodyPr/>
          <a:lstStyle/>
          <a:p>
            <a:r>
              <a:rPr lang="en-US" dirty="0"/>
              <a:t>Black Box Attack</a:t>
            </a:r>
          </a:p>
        </p:txBody>
      </p:sp>
      <p:sp>
        <p:nvSpPr>
          <p:cNvPr id="4" name="Content Placeholder 3">
            <a:extLst>
              <a:ext uri="{FF2B5EF4-FFF2-40B4-BE49-F238E27FC236}">
                <a16:creationId xmlns:a16="http://schemas.microsoft.com/office/drawing/2014/main" id="{482F068C-88B0-FE29-721B-53288C4B3A63}"/>
              </a:ext>
            </a:extLst>
          </p:cNvPr>
          <p:cNvSpPr>
            <a:spLocks noGrp="1"/>
          </p:cNvSpPr>
          <p:nvPr>
            <p:ph sz="half" idx="1"/>
          </p:nvPr>
        </p:nvSpPr>
        <p:spPr>
          <a:xfrm>
            <a:off x="457200" y="1310641"/>
            <a:ext cx="4572000" cy="3391188"/>
          </a:xfrm>
        </p:spPr>
        <p:txBody>
          <a:bodyPr vert="horz" lIns="91440" tIns="45720" rIns="91440" bIns="45720" rtlCol="0" anchor="t">
            <a:normAutofit/>
          </a:bodyPr>
          <a:lstStyle/>
          <a:p>
            <a:r>
              <a:rPr lang="en-US" dirty="0"/>
              <a:t>Just change a single pixel, usually to either black or white. This causes the classifier to misinterpret the image.</a:t>
            </a:r>
          </a:p>
          <a:p>
            <a:endParaRPr lang="en-US" dirty="0"/>
          </a:p>
          <a:p>
            <a:r>
              <a:rPr lang="en-US" dirty="0">
                <a:latin typeface="Arial"/>
                <a:cs typeface="Arial"/>
              </a:rPr>
              <a:t>Has been noted that nearby pixels “share the same susceptibility, showing that neither neurons nor pixels are the primary sources of vulnerability but rather the receptive fields.” </a:t>
            </a:r>
          </a:p>
          <a:p>
            <a:pPr marL="0" indent="0">
              <a:buNone/>
            </a:pPr>
            <a:endParaRPr lang="en-US" dirty="0">
              <a:latin typeface="Arial"/>
              <a:cs typeface="Arial"/>
            </a:endParaRPr>
          </a:p>
          <a:p>
            <a:pPr>
              <a:spcBef>
                <a:spcPts val="20"/>
              </a:spcBef>
            </a:pPr>
            <a:r>
              <a:rPr lang="en-US" dirty="0">
                <a:latin typeface="Arial"/>
                <a:cs typeface="Arial"/>
              </a:rPr>
              <a:t>30% success rate on cifar-10</a:t>
            </a:r>
          </a:p>
          <a:p>
            <a:pPr>
              <a:spcBef>
                <a:spcPts val="20"/>
              </a:spcBef>
            </a:pPr>
            <a:r>
              <a:rPr lang="en-US" dirty="0">
                <a:latin typeface="Arial"/>
                <a:cs typeface="Arial"/>
              </a:rPr>
              <a:t>16% success rate on ImageNet</a:t>
            </a:r>
          </a:p>
          <a:p>
            <a:endParaRPr lang="en-US" dirty="0"/>
          </a:p>
        </p:txBody>
      </p:sp>
      <p:pic>
        <p:nvPicPr>
          <p:cNvPr id="6" name="Content Placeholder 5" descr="A collage of different animals&#10;&#10;Description automatically generated">
            <a:extLst>
              <a:ext uri="{FF2B5EF4-FFF2-40B4-BE49-F238E27FC236}">
                <a16:creationId xmlns:a16="http://schemas.microsoft.com/office/drawing/2014/main" id="{3FB44F8D-5A2A-078B-65EF-71CA1ECD8E5B}"/>
              </a:ext>
            </a:extLst>
          </p:cNvPr>
          <p:cNvPicPr>
            <a:picLocks noChangeAspect="1"/>
          </p:cNvPicPr>
          <p:nvPr/>
        </p:nvPicPr>
        <p:blipFill>
          <a:blip r:embed="rId3"/>
          <a:stretch>
            <a:fillRect/>
          </a:stretch>
        </p:blipFill>
        <p:spPr>
          <a:xfrm>
            <a:off x="5141526" y="1323341"/>
            <a:ext cx="3811974" cy="2639059"/>
          </a:xfrm>
          <a:prstGeom prst="rect">
            <a:avLst/>
          </a:prstGeom>
          <a:ln>
            <a:solidFill>
              <a:schemeClr val="tx1">
                <a:lumMod val="50000"/>
                <a:lumOff val="50000"/>
              </a:schemeClr>
            </a:solidFill>
            <a:prstDash val="sysDot"/>
          </a:ln>
        </p:spPr>
      </p:pic>
      <p:sp>
        <p:nvSpPr>
          <p:cNvPr id="7" name="TextBox 6">
            <a:extLst>
              <a:ext uri="{FF2B5EF4-FFF2-40B4-BE49-F238E27FC236}">
                <a16:creationId xmlns:a16="http://schemas.microsoft.com/office/drawing/2014/main" id="{23263303-DE93-C164-D6FD-C4DFD9F01B1D}"/>
              </a:ext>
            </a:extLst>
          </p:cNvPr>
          <p:cNvSpPr txBox="1"/>
          <p:nvPr/>
        </p:nvSpPr>
        <p:spPr>
          <a:xfrm>
            <a:off x="5535822" y="3962400"/>
            <a:ext cx="3023381" cy="292388"/>
          </a:xfrm>
          <a:prstGeom prst="rect">
            <a:avLst/>
          </a:prstGeom>
          <a:noFill/>
        </p:spPr>
        <p:txBody>
          <a:bodyPr wrap="square" rtlCol="0">
            <a:spAutoFit/>
          </a:bodyPr>
          <a:lstStyle/>
          <a:p>
            <a:r>
              <a:rPr lang="en-US" sz="1300" dirty="0">
                <a:solidFill>
                  <a:schemeClr val="tx1">
                    <a:lumMod val="50000"/>
                    <a:lumOff val="50000"/>
                  </a:schemeClr>
                </a:solidFill>
              </a:rPr>
              <a:t>Source: 10.1109/TEVC.2019.2890858</a:t>
            </a:r>
          </a:p>
        </p:txBody>
      </p:sp>
      <p:sp>
        <p:nvSpPr>
          <p:cNvPr id="8" name="TextBox 7">
            <a:extLst>
              <a:ext uri="{FF2B5EF4-FFF2-40B4-BE49-F238E27FC236}">
                <a16:creationId xmlns:a16="http://schemas.microsoft.com/office/drawing/2014/main" id="{09FC36FD-1DFE-A821-8419-D2DD9AA1BA86}"/>
              </a:ext>
            </a:extLst>
          </p:cNvPr>
          <p:cNvSpPr txBox="1"/>
          <p:nvPr/>
        </p:nvSpPr>
        <p:spPr>
          <a:xfrm>
            <a:off x="7637198" y="4891179"/>
            <a:ext cx="1433602" cy="215444"/>
          </a:xfrm>
          <a:prstGeom prst="rect">
            <a:avLst/>
          </a:prstGeom>
          <a:noFill/>
        </p:spPr>
        <p:txBody>
          <a:bodyPr wrap="square" rtlCol="0">
            <a:spAutoFit/>
          </a:bodyPr>
          <a:lstStyle/>
          <a:p>
            <a:pPr algn="r"/>
            <a:r>
              <a:rPr lang="en-US" sz="800" dirty="0">
                <a:solidFill>
                  <a:schemeClr val="tx1">
                    <a:lumMod val="50000"/>
                    <a:lumOff val="50000"/>
                  </a:schemeClr>
                </a:solidFill>
              </a:rPr>
              <a:t>Speaker: Parker Steach</a:t>
            </a:r>
          </a:p>
        </p:txBody>
      </p:sp>
    </p:spTree>
    <p:extLst>
      <p:ext uri="{BB962C8B-B14F-4D97-AF65-F5344CB8AC3E}">
        <p14:creationId xmlns:p14="http://schemas.microsoft.com/office/powerpoint/2010/main" val="1269088052"/>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5118-7019-6124-E2C6-FA9E08C3B271}"/>
              </a:ext>
            </a:extLst>
          </p:cNvPr>
          <p:cNvSpPr>
            <a:spLocks noGrp="1"/>
          </p:cNvSpPr>
          <p:nvPr>
            <p:ph type="title"/>
          </p:nvPr>
        </p:nvSpPr>
        <p:spPr/>
        <p:txBody>
          <a:bodyPr/>
          <a:lstStyle/>
          <a:p>
            <a:r>
              <a:rPr lang="en-US" dirty="0"/>
              <a:t>One Pixel Attacks</a:t>
            </a:r>
          </a:p>
        </p:txBody>
      </p:sp>
      <p:sp>
        <p:nvSpPr>
          <p:cNvPr id="3" name="Content Placeholder 2">
            <a:extLst>
              <a:ext uri="{FF2B5EF4-FFF2-40B4-BE49-F238E27FC236}">
                <a16:creationId xmlns:a16="http://schemas.microsoft.com/office/drawing/2014/main" id="{B8804B61-25D4-12B9-E412-212B7F4AEB0C}"/>
              </a:ext>
            </a:extLst>
          </p:cNvPr>
          <p:cNvSpPr>
            <a:spLocks noGrp="1"/>
          </p:cNvSpPr>
          <p:nvPr>
            <p:ph sz="quarter" idx="10"/>
          </p:nvPr>
        </p:nvSpPr>
        <p:spPr/>
        <p:txBody>
          <a:bodyPr/>
          <a:lstStyle/>
          <a:p>
            <a:r>
              <a:rPr lang="en-US" dirty="0"/>
              <a:t>Prevention</a:t>
            </a:r>
          </a:p>
        </p:txBody>
      </p:sp>
      <p:sp>
        <p:nvSpPr>
          <p:cNvPr id="4" name="Content Placeholder 3">
            <a:extLst>
              <a:ext uri="{FF2B5EF4-FFF2-40B4-BE49-F238E27FC236}">
                <a16:creationId xmlns:a16="http://schemas.microsoft.com/office/drawing/2014/main" id="{482F068C-88B0-FE29-721B-53288C4B3A63}"/>
              </a:ext>
            </a:extLst>
          </p:cNvPr>
          <p:cNvSpPr>
            <a:spLocks noGrp="1"/>
          </p:cNvSpPr>
          <p:nvPr>
            <p:ph sz="half" idx="1"/>
          </p:nvPr>
        </p:nvSpPr>
        <p:spPr>
          <a:xfrm>
            <a:off x="457200" y="1310641"/>
            <a:ext cx="3817620" cy="3098800"/>
          </a:xfrm>
        </p:spPr>
        <p:txBody>
          <a:bodyPr vert="horz" lIns="91440" tIns="45720" rIns="91440" bIns="45720" rtlCol="0" anchor="t">
            <a:normAutofit/>
          </a:bodyPr>
          <a:lstStyle/>
          <a:p>
            <a:r>
              <a:rPr lang="en-US">
                <a:latin typeface="Arial"/>
                <a:cs typeface="Arial"/>
              </a:rPr>
              <a:t>These attacks can be detected. Because one pixel is very different from its neighbors, a model can be designed to identify and correct 'incorrect' pixels.</a:t>
            </a:r>
          </a:p>
          <a:p>
            <a:endParaRPr lang="en-US" dirty="0"/>
          </a:p>
          <a:p>
            <a:r>
              <a:rPr lang="en-US" dirty="0"/>
              <a:t>Alternatively, the original image classifier can be trained on these kinds of attacks through data augmentation.</a:t>
            </a:r>
          </a:p>
        </p:txBody>
      </p:sp>
      <p:pic>
        <p:nvPicPr>
          <p:cNvPr id="6" name="Content Placeholder 5" descr="A collage of different animals&#10;&#10;Description automatically generated">
            <a:extLst>
              <a:ext uri="{FF2B5EF4-FFF2-40B4-BE49-F238E27FC236}">
                <a16:creationId xmlns:a16="http://schemas.microsoft.com/office/drawing/2014/main" id="{3FB44F8D-5A2A-078B-65EF-71CA1ECD8E5B}"/>
              </a:ext>
            </a:extLst>
          </p:cNvPr>
          <p:cNvPicPr>
            <a:picLocks noChangeAspect="1"/>
          </p:cNvPicPr>
          <p:nvPr/>
        </p:nvPicPr>
        <p:blipFill>
          <a:blip r:embed="rId2"/>
          <a:stretch>
            <a:fillRect/>
          </a:stretch>
        </p:blipFill>
        <p:spPr>
          <a:xfrm>
            <a:off x="4495800" y="1323341"/>
            <a:ext cx="4457700" cy="3086100"/>
          </a:xfrm>
          <a:prstGeom prst="rect">
            <a:avLst/>
          </a:prstGeom>
          <a:ln>
            <a:solidFill>
              <a:schemeClr val="tx1">
                <a:lumMod val="50000"/>
                <a:lumOff val="50000"/>
              </a:schemeClr>
            </a:solidFill>
            <a:prstDash val="sysDot"/>
          </a:ln>
        </p:spPr>
      </p:pic>
      <p:sp>
        <p:nvSpPr>
          <p:cNvPr id="7" name="TextBox 6">
            <a:extLst>
              <a:ext uri="{FF2B5EF4-FFF2-40B4-BE49-F238E27FC236}">
                <a16:creationId xmlns:a16="http://schemas.microsoft.com/office/drawing/2014/main" id="{23263303-DE93-C164-D6FD-C4DFD9F01B1D}"/>
              </a:ext>
            </a:extLst>
          </p:cNvPr>
          <p:cNvSpPr txBox="1"/>
          <p:nvPr/>
        </p:nvSpPr>
        <p:spPr>
          <a:xfrm>
            <a:off x="5212959" y="4409441"/>
            <a:ext cx="3023381" cy="292388"/>
          </a:xfrm>
          <a:prstGeom prst="rect">
            <a:avLst/>
          </a:prstGeom>
          <a:noFill/>
        </p:spPr>
        <p:txBody>
          <a:bodyPr wrap="square" rtlCol="0">
            <a:spAutoFit/>
          </a:bodyPr>
          <a:lstStyle/>
          <a:p>
            <a:r>
              <a:rPr lang="en-US" sz="1300" dirty="0">
                <a:solidFill>
                  <a:schemeClr val="tx1">
                    <a:lumMod val="50000"/>
                    <a:lumOff val="50000"/>
                  </a:schemeClr>
                </a:solidFill>
              </a:rPr>
              <a:t>Source: 10.1109/TEVC.2019.2890858</a:t>
            </a:r>
          </a:p>
        </p:txBody>
      </p:sp>
      <p:sp>
        <p:nvSpPr>
          <p:cNvPr id="5" name="TextBox 4">
            <a:extLst>
              <a:ext uri="{FF2B5EF4-FFF2-40B4-BE49-F238E27FC236}">
                <a16:creationId xmlns:a16="http://schemas.microsoft.com/office/drawing/2014/main" id="{169483EB-9360-345B-6282-4847FBCEAAAE}"/>
              </a:ext>
            </a:extLst>
          </p:cNvPr>
          <p:cNvSpPr txBox="1"/>
          <p:nvPr/>
        </p:nvSpPr>
        <p:spPr>
          <a:xfrm>
            <a:off x="7637198" y="4891179"/>
            <a:ext cx="1433602" cy="215444"/>
          </a:xfrm>
          <a:prstGeom prst="rect">
            <a:avLst/>
          </a:prstGeom>
          <a:noFill/>
        </p:spPr>
        <p:txBody>
          <a:bodyPr wrap="square" rtlCol="0">
            <a:spAutoFit/>
          </a:bodyPr>
          <a:lstStyle/>
          <a:p>
            <a:pPr algn="r"/>
            <a:r>
              <a:rPr lang="en-US" sz="800" dirty="0">
                <a:solidFill>
                  <a:schemeClr val="tx1">
                    <a:lumMod val="50000"/>
                    <a:lumOff val="50000"/>
                  </a:schemeClr>
                </a:solidFill>
              </a:rPr>
              <a:t>Speaker: Parker Steach</a:t>
            </a:r>
          </a:p>
        </p:txBody>
      </p:sp>
    </p:spTree>
    <p:extLst>
      <p:ext uri="{BB962C8B-B14F-4D97-AF65-F5344CB8AC3E}">
        <p14:creationId xmlns:p14="http://schemas.microsoft.com/office/powerpoint/2010/main" val="265806069"/>
      </p:ext>
    </p:extLst>
  </p:cSld>
  <p:clrMapOvr>
    <a:masterClrMapping/>
  </p:clrMapOvr>
</p:sld>
</file>

<file path=ppt/theme/theme1.xml><?xml version="1.0" encoding="utf-8"?>
<a:theme xmlns:a="http://schemas.openxmlformats.org/drawingml/2006/main" name="UTA Accessibl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ccessible-PPT.pptx" id="{DC14534C-1046-F040-970C-D4B656BEDF73}" vid="{22719C90-FD2E-C343-B61D-D3EE9148FC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AE8C2F9B7856C4FB1B45376C9CA1279" ma:contentTypeVersion="12" ma:contentTypeDescription="Create a new document." ma:contentTypeScope="" ma:versionID="47b510a268ab94799d39988294a018bf">
  <xsd:schema xmlns:xsd="http://www.w3.org/2001/XMLSchema" xmlns:xs="http://www.w3.org/2001/XMLSchema" xmlns:p="http://schemas.microsoft.com/office/2006/metadata/properties" xmlns:ns2="56169281-d10e-4687-8d86-e0ae9795bb4c" xmlns:ns3="d98033a5-711e-4d41-9a92-34dc22feb152" targetNamespace="http://schemas.microsoft.com/office/2006/metadata/properties" ma:root="true" ma:fieldsID="430f78a0ddeb4ad93cb2cb32c7d65c5c" ns2:_="" ns3:_="">
    <xsd:import namespace="56169281-d10e-4687-8d86-e0ae9795bb4c"/>
    <xsd:import namespace="d98033a5-711e-4d41-9a92-34dc22feb15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169281-d10e-4687-8d86-e0ae9795bb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98033a5-711e-4d41-9a92-34dc22feb15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F4F739-B76C-4907-A1E7-133652B3E27E}">
  <ds:schemaRefs>
    <ds:schemaRef ds:uri="56169281-d10e-4687-8d86-e0ae9795bb4c"/>
    <ds:schemaRef ds:uri="d98033a5-711e-4d41-9a92-34dc22feb15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499CAED-701D-44BF-B45E-0631AD0D07E6}">
  <ds:schemaRefs>
    <ds:schemaRef ds:uri="http://schemas.microsoft.com/office/2006/metadata/properties"/>
    <ds:schemaRef ds:uri="d98033a5-711e-4d41-9a92-34dc22feb152"/>
    <ds:schemaRef ds:uri="http://purl.org/dc/dcmitype/"/>
    <ds:schemaRef ds:uri="http://schemas.microsoft.com/office/2006/documentManagement/types"/>
    <ds:schemaRef ds:uri="http://www.w3.org/XML/1998/namespace"/>
    <ds:schemaRef ds:uri="56169281-d10e-4687-8d86-e0ae9795bb4c"/>
    <ds:schemaRef ds:uri="http://purl.org/dc/elements/1.1/"/>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6987676A-099B-4B53-B66D-C60F83A714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UTA Accessible Template</Template>
  <TotalTime>1</TotalTime>
  <Words>951</Words>
  <Application>Microsoft Office PowerPoint</Application>
  <PresentationFormat>On-screen Show (16:9)</PresentationFormat>
  <Paragraphs>136</Paragraphs>
  <Slides>17</Slides>
  <Notes>3</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UTA Accessible Template</vt:lpstr>
      <vt:lpstr>Computer Vision</vt:lpstr>
      <vt:lpstr>Basic Concept</vt:lpstr>
      <vt:lpstr>General Idea</vt:lpstr>
      <vt:lpstr>Changing Classified Images</vt:lpstr>
      <vt:lpstr>Obscuring Physical Objects</vt:lpstr>
      <vt:lpstr>Summary of Research</vt:lpstr>
      <vt:lpstr>Types of Attacks </vt:lpstr>
      <vt:lpstr>One Pixel Attacks</vt:lpstr>
      <vt:lpstr>One Pixel Attacks</vt:lpstr>
      <vt:lpstr>Undetectable Attacks</vt:lpstr>
      <vt:lpstr>Undetectable Attacks</vt:lpstr>
      <vt:lpstr>Physical attacks on images </vt:lpstr>
      <vt:lpstr>Physical attacks on images </vt:lpstr>
      <vt:lpstr>Demonstration of Existing Work</vt:lpstr>
      <vt:lpstr>Questions?</vt:lpstr>
      <vt:lpstr>References</vt:lpstr>
      <vt:lpstr>References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Melissa J</dc:creator>
  <cp:lastModifiedBy>Landon Moon</cp:lastModifiedBy>
  <cp:revision>34</cp:revision>
  <dcterms:created xsi:type="dcterms:W3CDTF">2021-08-31T19:16:02Z</dcterms:created>
  <dcterms:modified xsi:type="dcterms:W3CDTF">2024-04-24T05:30:07Z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0x0101006AE8C2F9B7856C4FB1B45376C9CA1279</vt:lpwstr>
  </property>
</Properties>
</file>